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</p:sldMasterIdLst>
  <p:notesMasterIdLst>
    <p:notesMasterId r:id="rId43"/>
  </p:notesMasterIdLst>
  <p:sldIdLst>
    <p:sldId id="257" r:id="rId3"/>
    <p:sldId id="492" r:id="rId4"/>
    <p:sldId id="511" r:id="rId5"/>
    <p:sldId id="506" r:id="rId6"/>
    <p:sldId id="507" r:id="rId7"/>
    <p:sldId id="508" r:id="rId8"/>
    <p:sldId id="509" r:id="rId9"/>
    <p:sldId id="518" r:id="rId10"/>
    <p:sldId id="510" r:id="rId11"/>
    <p:sldId id="514" r:id="rId12"/>
    <p:sldId id="515" r:id="rId13"/>
    <p:sldId id="532" r:id="rId14"/>
    <p:sldId id="531" r:id="rId15"/>
    <p:sldId id="529" r:id="rId16"/>
    <p:sldId id="500" r:id="rId17"/>
    <p:sldId id="528" r:id="rId18"/>
    <p:sldId id="516" r:id="rId19"/>
    <p:sldId id="527" r:id="rId20"/>
    <p:sldId id="530" r:id="rId21"/>
    <p:sldId id="513" r:id="rId22"/>
    <p:sldId id="503" r:id="rId23"/>
    <p:sldId id="493" r:id="rId24"/>
    <p:sldId id="505" r:id="rId25"/>
    <p:sldId id="517" r:id="rId26"/>
    <p:sldId id="523" r:id="rId27"/>
    <p:sldId id="524" r:id="rId28"/>
    <p:sldId id="525" r:id="rId29"/>
    <p:sldId id="533" r:id="rId30"/>
    <p:sldId id="526" r:id="rId31"/>
    <p:sldId id="534" r:id="rId32"/>
    <p:sldId id="535" r:id="rId33"/>
    <p:sldId id="536" r:id="rId34"/>
    <p:sldId id="537" r:id="rId35"/>
    <p:sldId id="502" r:id="rId36"/>
    <p:sldId id="519" r:id="rId37"/>
    <p:sldId id="520" r:id="rId38"/>
    <p:sldId id="521" r:id="rId39"/>
    <p:sldId id="263" r:id="rId40"/>
    <p:sldId id="538" r:id="rId41"/>
    <p:sldId id="494" r:id="rId42"/>
  </p:sldIdLst>
  <p:sldSz cx="12188825" cy="6858000"/>
  <p:notesSz cx="12188825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90825-F22C-41C4-8FD7-B3E3A69F42E0}" v="588" dt="2023-09-29T09:12:40.677"/>
    <p1510:client id="{FFC53AB2-CED3-43D1-87BE-232681630DCA}" v="217" dt="2023-09-28T13:04:12.358"/>
  </p1510:revLst>
</p1510:revInfo>
</file>

<file path=ppt/tableStyles.xml><?xml version="1.0" encoding="utf-8"?>
<a:tblStyleLst xmlns:a="http://schemas.openxmlformats.org/drawingml/2006/main" def="{E3C38B98-4BDA-5024-012C-8D8BC3877679}">
  <a:tblStyle styleId="{E3C38B98-4BDA-5024-012C-8D8BC387767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  <a:fill>
          <a:solidFill>
            <a:schemeClr val="dk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041" autoAdjust="0"/>
  </p:normalViewPr>
  <p:slideViewPr>
    <p:cSldViewPr>
      <p:cViewPr varScale="1">
        <p:scale>
          <a:sx n="101" d="100"/>
          <a:sy n="101" d="100"/>
        </p:scale>
        <p:origin x="9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dás Bence" userId="43a28355-070a-49c6-b291-b39b38399d68" providerId="ADAL" clId="{4D790825-F22C-41C4-8FD7-B3E3A69F42E0}"/>
    <pc:docChg chg="undo custSel addSld delSld modSld sldOrd">
      <pc:chgData name="Dudás Bence" userId="43a28355-070a-49c6-b291-b39b38399d68" providerId="ADAL" clId="{4D790825-F22C-41C4-8FD7-B3E3A69F42E0}" dt="2023-09-29T09:12:40.677" v="1083"/>
      <pc:docMkLst>
        <pc:docMk/>
      </pc:docMkLst>
      <pc:sldChg chg="delSp add del setBg delDesignElem">
        <pc:chgData name="Dudás Bence" userId="43a28355-070a-49c6-b291-b39b38399d68" providerId="ADAL" clId="{4D790825-F22C-41C4-8FD7-B3E3A69F42E0}" dt="2023-09-27T07:06:30.365" v="283" actId="47"/>
        <pc:sldMkLst>
          <pc:docMk/>
          <pc:sldMk cId="2054757128" sldId="256"/>
        </pc:sldMkLst>
        <pc:spChg chg="del">
          <ac:chgData name="Dudás Bence" userId="43a28355-070a-49c6-b291-b39b38399d68" providerId="ADAL" clId="{4D790825-F22C-41C4-8FD7-B3E3A69F42E0}" dt="2023-09-27T07:01:20.455" v="252"/>
          <ac:spMkLst>
            <pc:docMk/>
            <pc:sldMk cId="2054757128" sldId="256"/>
            <ac:spMk id="7" creationId="{0E42565C-E3CC-4EF0-8093-88FCC788A3C2}"/>
          </ac:spMkLst>
        </pc:spChg>
        <pc:spChg chg="del">
          <ac:chgData name="Dudás Bence" userId="43a28355-070a-49c6-b291-b39b38399d68" providerId="ADAL" clId="{4D790825-F22C-41C4-8FD7-B3E3A69F42E0}" dt="2023-09-27T07:01:20.455" v="252"/>
          <ac:spMkLst>
            <pc:docMk/>
            <pc:sldMk cId="2054757128" sldId="256"/>
            <ac:spMk id="9" creationId="{02F429C4-ABC9-46FC-818A-B5429CDE4A96}"/>
          </ac:spMkLst>
        </pc:spChg>
        <pc:spChg chg="del">
          <ac:chgData name="Dudás Bence" userId="43a28355-070a-49c6-b291-b39b38399d68" providerId="ADAL" clId="{4D790825-F22C-41C4-8FD7-B3E3A69F42E0}" dt="2023-09-27T07:01:20.455" v="252"/>
          <ac:spMkLst>
            <pc:docMk/>
            <pc:sldMk cId="2054757128" sldId="256"/>
            <ac:spMk id="11" creationId="{2CEF98E4-3709-4952-8F42-2305CCE34FA3}"/>
          </ac:spMkLst>
        </pc:spChg>
        <pc:spChg chg="del">
          <ac:chgData name="Dudás Bence" userId="43a28355-070a-49c6-b291-b39b38399d68" providerId="ADAL" clId="{4D790825-F22C-41C4-8FD7-B3E3A69F42E0}" dt="2023-09-27T07:01:20.455" v="252"/>
          <ac:spMkLst>
            <pc:docMk/>
            <pc:sldMk cId="2054757128" sldId="256"/>
            <ac:spMk id="13" creationId="{F10BCCF5-D685-47FF-B675-647EAEB72C8E}"/>
          </ac:spMkLst>
        </pc:spChg>
        <pc:spChg chg="del">
          <ac:chgData name="Dudás Bence" userId="43a28355-070a-49c6-b291-b39b38399d68" providerId="ADAL" clId="{4D790825-F22C-41C4-8FD7-B3E3A69F42E0}" dt="2023-09-27T07:01:20.455" v="252"/>
          <ac:spMkLst>
            <pc:docMk/>
            <pc:sldMk cId="2054757128" sldId="256"/>
            <ac:spMk id="15" creationId="{B0EE8A42-107A-4D4C-8D56-BBAE95C7FC0D}"/>
          </ac:spMkLst>
        </pc:spChg>
      </pc:sldChg>
      <pc:sldChg chg="modSp mod">
        <pc:chgData name="Dudás Bence" userId="43a28355-070a-49c6-b291-b39b38399d68" providerId="ADAL" clId="{4D790825-F22C-41C4-8FD7-B3E3A69F42E0}" dt="2023-09-26T17:27:39.326" v="229" actId="1076"/>
        <pc:sldMkLst>
          <pc:docMk/>
          <pc:sldMk cId="3447626302" sldId="257"/>
        </pc:sldMkLst>
        <pc:spChg chg="mod">
          <ac:chgData name="Dudás Bence" userId="43a28355-070a-49c6-b291-b39b38399d68" providerId="ADAL" clId="{4D790825-F22C-41C4-8FD7-B3E3A69F42E0}" dt="2023-09-26T17:27:39.326" v="229" actId="1076"/>
          <ac:spMkLst>
            <pc:docMk/>
            <pc:sldMk cId="3447626302" sldId="257"/>
            <ac:spMk id="3" creationId="{51CC8675-72F1-F2EF-D001-ED263FE4F5B5}"/>
          </ac:spMkLst>
        </pc:spChg>
      </pc:sldChg>
      <pc:sldChg chg="add ord">
        <pc:chgData name="Dudás Bence" userId="43a28355-070a-49c6-b291-b39b38399d68" providerId="ADAL" clId="{4D790825-F22C-41C4-8FD7-B3E3A69F42E0}" dt="2023-09-27T11:12:11.853" v="964"/>
        <pc:sldMkLst>
          <pc:docMk/>
          <pc:sldMk cId="33054504" sldId="263"/>
        </pc:sldMkLst>
      </pc:sldChg>
      <pc:sldChg chg="addSp modSp mod modAnim">
        <pc:chgData name="Dudás Bence" userId="43a28355-070a-49c6-b291-b39b38399d68" providerId="ADAL" clId="{4D790825-F22C-41C4-8FD7-B3E3A69F42E0}" dt="2023-09-29T09:11:36.368" v="1081" actId="166"/>
        <pc:sldMkLst>
          <pc:docMk/>
          <pc:sldMk cId="3571506470" sldId="492"/>
        </pc:sldMkLst>
        <pc:spChg chg="add mod ord">
          <ac:chgData name="Dudás Bence" userId="43a28355-070a-49c6-b291-b39b38399d68" providerId="ADAL" clId="{4D790825-F22C-41C4-8FD7-B3E3A69F42E0}" dt="2023-09-29T09:11:36.368" v="1081" actId="166"/>
          <ac:spMkLst>
            <pc:docMk/>
            <pc:sldMk cId="3571506470" sldId="492"/>
            <ac:spMk id="3" creationId="{6B2151C3-072B-30B9-04EE-4CA8590899F1}"/>
          </ac:spMkLst>
        </pc:spChg>
        <pc:picChg chg="add mod">
          <ac:chgData name="Dudás Bence" userId="43a28355-070a-49c6-b291-b39b38399d68" providerId="ADAL" clId="{4D790825-F22C-41C4-8FD7-B3E3A69F42E0}" dt="2023-09-29T09:11:01.732" v="1078" actId="1076"/>
          <ac:picMkLst>
            <pc:docMk/>
            <pc:sldMk cId="3571506470" sldId="492"/>
            <ac:picMk id="5" creationId="{4089106A-28B2-D68A-649B-5A3317CD58CA}"/>
          </ac:picMkLst>
        </pc:picChg>
        <pc:picChg chg="mod">
          <ac:chgData name="Dudás Bence" userId="43a28355-070a-49c6-b291-b39b38399d68" providerId="ADAL" clId="{4D790825-F22C-41C4-8FD7-B3E3A69F42E0}" dt="2023-09-26T16:50:07.962" v="43" actId="1076"/>
          <ac:picMkLst>
            <pc:docMk/>
            <pc:sldMk cId="3571506470" sldId="492"/>
            <ac:picMk id="7" creationId="{97BFFE6C-FA16-9FD5-C6BD-2D1F710C080F}"/>
          </ac:picMkLst>
        </pc:picChg>
      </pc:sldChg>
      <pc:sldChg chg="addSp delSp modSp mod">
        <pc:chgData name="Dudás Bence" userId="43a28355-070a-49c6-b291-b39b38399d68" providerId="ADAL" clId="{4D790825-F22C-41C4-8FD7-B3E3A69F42E0}" dt="2023-09-29T09:00:37.423" v="1075" actId="27636"/>
        <pc:sldMkLst>
          <pc:docMk/>
          <pc:sldMk cId="3787056725" sldId="494"/>
        </pc:sldMkLst>
        <pc:spChg chg="mod">
          <ac:chgData name="Dudás Bence" userId="43a28355-070a-49c6-b291-b39b38399d68" providerId="ADAL" clId="{4D790825-F22C-41C4-8FD7-B3E3A69F42E0}" dt="2023-09-29T09:00:37.416" v="1074" actId="27636"/>
          <ac:spMkLst>
            <pc:docMk/>
            <pc:sldMk cId="3787056725" sldId="494"/>
            <ac:spMk id="3" creationId="{5741501E-39DA-8FA1-62E4-4F04E9B1801B}"/>
          </ac:spMkLst>
        </pc:spChg>
        <pc:spChg chg="mod">
          <ac:chgData name="Dudás Bence" userId="43a28355-070a-49c6-b291-b39b38399d68" providerId="ADAL" clId="{4D790825-F22C-41C4-8FD7-B3E3A69F42E0}" dt="2023-09-29T09:00:37.423" v="1075" actId="27636"/>
          <ac:spMkLst>
            <pc:docMk/>
            <pc:sldMk cId="3787056725" sldId="494"/>
            <ac:spMk id="4" creationId="{CDC8BFF1-C026-2011-CD6F-C636F85C29EF}"/>
          </ac:spMkLst>
        </pc:spChg>
        <pc:picChg chg="add del mod">
          <ac:chgData name="Dudás Bence" userId="43a28355-070a-49c6-b291-b39b38399d68" providerId="ADAL" clId="{4D790825-F22C-41C4-8FD7-B3E3A69F42E0}" dt="2023-09-27T11:12:02.383" v="961"/>
          <ac:picMkLst>
            <pc:docMk/>
            <pc:sldMk cId="3787056725" sldId="494"/>
            <ac:picMk id="5" creationId="{90AA1CF4-ADE9-3417-6C74-1935492C99A0}"/>
          </ac:picMkLst>
        </pc:picChg>
      </pc:sldChg>
      <pc:sldChg chg="del">
        <pc:chgData name="Dudás Bence" userId="43a28355-070a-49c6-b291-b39b38399d68" providerId="ADAL" clId="{4D790825-F22C-41C4-8FD7-B3E3A69F42E0}" dt="2023-09-27T11:11:22.941" v="955" actId="47"/>
        <pc:sldMkLst>
          <pc:docMk/>
          <pc:sldMk cId="624457473" sldId="495"/>
        </pc:sldMkLst>
      </pc:sldChg>
      <pc:sldChg chg="del">
        <pc:chgData name="Dudás Bence" userId="43a28355-070a-49c6-b291-b39b38399d68" providerId="ADAL" clId="{4D790825-F22C-41C4-8FD7-B3E3A69F42E0}" dt="2023-09-27T11:11:22.941" v="955" actId="47"/>
        <pc:sldMkLst>
          <pc:docMk/>
          <pc:sldMk cId="3166028842" sldId="496"/>
        </pc:sldMkLst>
      </pc:sldChg>
      <pc:sldChg chg="del">
        <pc:chgData name="Dudás Bence" userId="43a28355-070a-49c6-b291-b39b38399d68" providerId="ADAL" clId="{4D790825-F22C-41C4-8FD7-B3E3A69F42E0}" dt="2023-09-27T11:11:22.941" v="955" actId="47"/>
        <pc:sldMkLst>
          <pc:docMk/>
          <pc:sldMk cId="658002056" sldId="497"/>
        </pc:sldMkLst>
      </pc:sldChg>
      <pc:sldChg chg="del">
        <pc:chgData name="Dudás Bence" userId="43a28355-070a-49c6-b291-b39b38399d68" providerId="ADAL" clId="{4D790825-F22C-41C4-8FD7-B3E3A69F42E0}" dt="2023-09-27T11:11:22.941" v="955" actId="47"/>
        <pc:sldMkLst>
          <pc:docMk/>
          <pc:sldMk cId="1607288918" sldId="498"/>
        </pc:sldMkLst>
      </pc:sldChg>
      <pc:sldChg chg="del">
        <pc:chgData name="Dudás Bence" userId="43a28355-070a-49c6-b291-b39b38399d68" providerId="ADAL" clId="{4D790825-F22C-41C4-8FD7-B3E3A69F42E0}" dt="2023-09-27T11:11:27.542" v="956" actId="47"/>
        <pc:sldMkLst>
          <pc:docMk/>
          <pc:sldMk cId="3603316613" sldId="499"/>
        </pc:sldMkLst>
      </pc:sldChg>
      <pc:sldChg chg="ord">
        <pc:chgData name="Dudás Bence" userId="43a28355-070a-49c6-b291-b39b38399d68" providerId="ADAL" clId="{4D790825-F22C-41C4-8FD7-B3E3A69F42E0}" dt="2023-09-27T07:59:40.857" v="797"/>
        <pc:sldMkLst>
          <pc:docMk/>
          <pc:sldMk cId="128031594" sldId="500"/>
        </pc:sldMkLst>
      </pc:sldChg>
      <pc:sldChg chg="addSp delSp modSp mod modClrScheme modAnim chgLayout">
        <pc:chgData name="Dudás Bence" userId="43a28355-070a-49c6-b291-b39b38399d68" providerId="ADAL" clId="{4D790825-F22C-41C4-8FD7-B3E3A69F42E0}" dt="2023-09-27T07:33:29.284" v="681" actId="207"/>
        <pc:sldMkLst>
          <pc:docMk/>
          <pc:sldMk cId="1743695856" sldId="502"/>
        </pc:sldMkLst>
        <pc:spChg chg="mod">
          <ac:chgData name="Dudás Bence" userId="43a28355-070a-49c6-b291-b39b38399d68" providerId="ADAL" clId="{4D790825-F22C-41C4-8FD7-B3E3A69F42E0}" dt="2023-09-26T17:18:29.722" v="220" actId="26606"/>
          <ac:spMkLst>
            <pc:docMk/>
            <pc:sldMk cId="1743695856" sldId="502"/>
            <ac:spMk id="2" creationId="{F3AC4DAA-10F6-DBE2-901C-EDD5D44B6BB9}"/>
          </ac:spMkLst>
        </pc:spChg>
        <pc:spChg chg="del mod">
          <ac:chgData name="Dudás Bence" userId="43a28355-070a-49c6-b291-b39b38399d68" providerId="ADAL" clId="{4D790825-F22C-41C4-8FD7-B3E3A69F42E0}" dt="2023-09-26T17:17:10.685" v="199" actId="478"/>
          <ac:spMkLst>
            <pc:docMk/>
            <pc:sldMk cId="1743695856" sldId="502"/>
            <ac:spMk id="3" creationId="{5288797E-B2CD-062E-8737-11AE3D74E3C6}"/>
          </ac:spMkLst>
        </pc:spChg>
        <pc:spChg chg="del mod">
          <ac:chgData name="Dudás Bence" userId="43a28355-070a-49c6-b291-b39b38399d68" providerId="ADAL" clId="{4D790825-F22C-41C4-8FD7-B3E3A69F42E0}" dt="2023-09-26T17:17:07.046" v="197" actId="478"/>
          <ac:spMkLst>
            <pc:docMk/>
            <pc:sldMk cId="1743695856" sldId="502"/>
            <ac:spMk id="4" creationId="{D9E0031C-D85A-2BE8-761A-1CA7D2DE9BA3}"/>
          </ac:spMkLst>
        </pc:spChg>
        <pc:spChg chg="add del mod">
          <ac:chgData name="Dudás Bence" userId="43a28355-070a-49c6-b291-b39b38399d68" providerId="ADAL" clId="{4D790825-F22C-41C4-8FD7-B3E3A69F42E0}" dt="2023-09-26T17:17:08.910" v="198" actId="478"/>
          <ac:spMkLst>
            <pc:docMk/>
            <pc:sldMk cId="1743695856" sldId="502"/>
            <ac:spMk id="7" creationId="{C6CA22D3-0273-33F7-9317-85B3D53269FB}"/>
          </ac:spMkLst>
        </pc:spChg>
        <pc:spChg chg="add del mod">
          <ac:chgData name="Dudás Bence" userId="43a28355-070a-49c6-b291-b39b38399d68" providerId="ADAL" clId="{4D790825-F22C-41C4-8FD7-B3E3A69F42E0}" dt="2023-09-26T17:18:25.751" v="219" actId="478"/>
          <ac:spMkLst>
            <pc:docMk/>
            <pc:sldMk cId="1743695856" sldId="502"/>
            <ac:spMk id="8" creationId="{3BE914F8-1769-AC65-3B20-9733B9543AF2}"/>
          </ac:spMkLst>
        </pc:spChg>
        <pc:spChg chg="add del mod">
          <ac:chgData name="Dudás Bence" userId="43a28355-070a-49c6-b291-b39b38399d68" providerId="ADAL" clId="{4D790825-F22C-41C4-8FD7-B3E3A69F42E0}" dt="2023-09-26T17:17:12.246" v="200" actId="478"/>
          <ac:spMkLst>
            <pc:docMk/>
            <pc:sldMk cId="1743695856" sldId="502"/>
            <ac:spMk id="9" creationId="{3089EEAF-7815-92C9-F7EA-00C0B0B64818}"/>
          </ac:spMkLst>
        </pc:spChg>
        <pc:spChg chg="add del mod">
          <ac:chgData name="Dudás Bence" userId="43a28355-070a-49c6-b291-b39b38399d68" providerId="ADAL" clId="{4D790825-F22C-41C4-8FD7-B3E3A69F42E0}" dt="2023-09-26T17:17:19.851" v="202" actId="478"/>
          <ac:spMkLst>
            <pc:docMk/>
            <pc:sldMk cId="1743695856" sldId="502"/>
            <ac:spMk id="10" creationId="{53F9EED1-870E-FF66-63A8-29DC2940989C}"/>
          </ac:spMkLst>
        </pc:spChg>
        <pc:graphicFrameChg chg="add mod modGraphic">
          <ac:chgData name="Dudás Bence" userId="43a28355-070a-49c6-b291-b39b38399d68" providerId="ADAL" clId="{4D790825-F22C-41C4-8FD7-B3E3A69F42E0}" dt="2023-09-27T07:33:29.284" v="681" actId="207"/>
          <ac:graphicFrameMkLst>
            <pc:docMk/>
            <pc:sldMk cId="1743695856" sldId="502"/>
            <ac:graphicFrameMk id="5" creationId="{168C5E89-D74C-F6A3-DF0C-FA2E2789870A}"/>
          </ac:graphicFrameMkLst>
        </pc:graphicFrameChg>
      </pc:sldChg>
      <pc:sldChg chg="modSp">
        <pc:chgData name="Dudás Bence" userId="43a28355-070a-49c6-b291-b39b38399d68" providerId="ADAL" clId="{4D790825-F22C-41C4-8FD7-B3E3A69F42E0}" dt="2023-09-27T08:01:28.034" v="801" actId="207"/>
        <pc:sldMkLst>
          <pc:docMk/>
          <pc:sldMk cId="2256731864" sldId="503"/>
        </pc:sldMkLst>
        <pc:graphicFrameChg chg="mod">
          <ac:chgData name="Dudás Bence" userId="43a28355-070a-49c6-b291-b39b38399d68" providerId="ADAL" clId="{4D790825-F22C-41C4-8FD7-B3E3A69F42E0}" dt="2023-09-27T08:01:28.034" v="801" actId="207"/>
          <ac:graphicFrameMkLst>
            <pc:docMk/>
            <pc:sldMk cId="2256731864" sldId="503"/>
            <ac:graphicFrameMk id="8" creationId="{CD7EEDC6-D705-D582-8CE2-1310A33B0600}"/>
          </ac:graphicFrameMkLst>
        </pc:graphicFrameChg>
      </pc:sldChg>
      <pc:sldChg chg="addSp modSp mod modAnim">
        <pc:chgData name="Dudás Bence" userId="43a28355-070a-49c6-b291-b39b38399d68" providerId="ADAL" clId="{4D790825-F22C-41C4-8FD7-B3E3A69F42E0}" dt="2023-09-29T08:41:16.803" v="986"/>
        <pc:sldMkLst>
          <pc:docMk/>
          <pc:sldMk cId="1910958129" sldId="505"/>
        </pc:sldMkLst>
        <pc:spChg chg="mod">
          <ac:chgData name="Dudás Bence" userId="43a28355-070a-49c6-b291-b39b38399d68" providerId="ADAL" clId="{4D790825-F22C-41C4-8FD7-B3E3A69F42E0}" dt="2023-09-26T17:22:44.371" v="228" actId="20577"/>
          <ac:spMkLst>
            <pc:docMk/>
            <pc:sldMk cId="1910958129" sldId="505"/>
            <ac:spMk id="5" creationId="{EBBC5DCC-C812-6A67-C3F6-07B9765998DE}"/>
          </ac:spMkLst>
        </pc:spChg>
        <pc:picChg chg="add mod">
          <ac:chgData name="Dudás Bence" userId="43a28355-070a-49c6-b291-b39b38399d68" providerId="ADAL" clId="{4D790825-F22C-41C4-8FD7-B3E3A69F42E0}" dt="2023-09-26T17:21:55.234" v="225" actId="1076"/>
          <ac:picMkLst>
            <pc:docMk/>
            <pc:sldMk cId="1910958129" sldId="505"/>
            <ac:picMk id="4" creationId="{1D5DC5E3-1206-AC21-294A-00EB79E27D9A}"/>
          </ac:picMkLst>
        </pc:picChg>
      </pc:sldChg>
      <pc:sldChg chg="modSp mod">
        <pc:chgData name="Dudás Bence" userId="43a28355-070a-49c6-b291-b39b38399d68" providerId="ADAL" clId="{4D790825-F22C-41C4-8FD7-B3E3A69F42E0}" dt="2023-09-27T11:10:26.104" v="954" actId="20577"/>
        <pc:sldMkLst>
          <pc:docMk/>
          <pc:sldMk cId="2888173936" sldId="508"/>
        </pc:sldMkLst>
        <pc:spChg chg="mod">
          <ac:chgData name="Dudás Bence" userId="43a28355-070a-49c6-b291-b39b38399d68" providerId="ADAL" clId="{4D790825-F22C-41C4-8FD7-B3E3A69F42E0}" dt="2023-09-27T11:10:26.104" v="954" actId="20577"/>
          <ac:spMkLst>
            <pc:docMk/>
            <pc:sldMk cId="2888173936" sldId="508"/>
            <ac:spMk id="2" creationId="{92F71980-5FF2-227A-1F5E-14C5ED9DA472}"/>
          </ac:spMkLst>
        </pc:spChg>
      </pc:sldChg>
      <pc:sldChg chg="modSp mod">
        <pc:chgData name="Dudás Bence" userId="43a28355-070a-49c6-b291-b39b38399d68" providerId="ADAL" clId="{4D790825-F22C-41C4-8FD7-B3E3A69F42E0}" dt="2023-09-27T11:10:20.617" v="947" actId="20577"/>
        <pc:sldMkLst>
          <pc:docMk/>
          <pc:sldMk cId="2710176279" sldId="509"/>
        </pc:sldMkLst>
        <pc:spChg chg="mod">
          <ac:chgData name="Dudás Bence" userId="43a28355-070a-49c6-b291-b39b38399d68" providerId="ADAL" clId="{4D790825-F22C-41C4-8FD7-B3E3A69F42E0}" dt="2023-09-27T11:10:20.617" v="947" actId="20577"/>
          <ac:spMkLst>
            <pc:docMk/>
            <pc:sldMk cId="2710176279" sldId="509"/>
            <ac:spMk id="2" creationId="{53185997-C5D4-4F6B-0CAD-F8BC24261DE3}"/>
          </ac:spMkLst>
        </pc:spChg>
      </pc:sldChg>
      <pc:sldChg chg="modSp">
        <pc:chgData name="Dudás Bence" userId="43a28355-070a-49c6-b291-b39b38399d68" providerId="ADAL" clId="{4D790825-F22C-41C4-8FD7-B3E3A69F42E0}" dt="2023-09-29T08:28:53.179" v="983" actId="20577"/>
        <pc:sldMkLst>
          <pc:docMk/>
          <pc:sldMk cId="189783608" sldId="511"/>
        </pc:sldMkLst>
        <pc:graphicFrameChg chg="mod">
          <ac:chgData name="Dudás Bence" userId="43a28355-070a-49c6-b291-b39b38399d68" providerId="ADAL" clId="{4D790825-F22C-41C4-8FD7-B3E3A69F42E0}" dt="2023-09-29T08:28:53.179" v="983" actId="20577"/>
          <ac:graphicFrameMkLst>
            <pc:docMk/>
            <pc:sldMk cId="189783608" sldId="511"/>
            <ac:graphicFrameMk id="6" creationId="{540AA258-F02C-918A-F844-4C0195576FA9}"/>
          </ac:graphicFrameMkLst>
        </pc:graphicFrameChg>
      </pc:sldChg>
      <pc:sldChg chg="del">
        <pc:chgData name="Dudás Bence" userId="43a28355-070a-49c6-b291-b39b38399d68" providerId="ADAL" clId="{4D790825-F22C-41C4-8FD7-B3E3A69F42E0}" dt="2023-09-27T11:11:30.929" v="957" actId="47"/>
        <pc:sldMkLst>
          <pc:docMk/>
          <pc:sldMk cId="3689522246" sldId="512"/>
        </pc:sldMkLst>
      </pc:sldChg>
      <pc:sldChg chg="addSp delSp modSp mod modAnim">
        <pc:chgData name="Dudás Bence" userId="43a28355-070a-49c6-b291-b39b38399d68" providerId="ADAL" clId="{4D790825-F22C-41C4-8FD7-B3E3A69F42E0}" dt="2023-09-29T09:12:06.371" v="1082"/>
        <pc:sldMkLst>
          <pc:docMk/>
          <pc:sldMk cId="2612837820" sldId="515"/>
        </pc:sldMkLst>
        <pc:spChg chg="del">
          <ac:chgData name="Dudás Bence" userId="43a28355-070a-49c6-b291-b39b38399d68" providerId="ADAL" clId="{4D790825-F22C-41C4-8FD7-B3E3A69F42E0}" dt="2023-09-26T16:53:23.390" v="45" actId="478"/>
          <ac:spMkLst>
            <pc:docMk/>
            <pc:sldMk cId="2612837820" sldId="515"/>
            <ac:spMk id="6" creationId="{D9D523C6-4873-4A41-80A6-9437E78E8AAB}"/>
          </ac:spMkLst>
        </pc:spChg>
        <pc:picChg chg="add mod">
          <ac:chgData name="Dudás Bence" userId="43a28355-070a-49c6-b291-b39b38399d68" providerId="ADAL" clId="{4D790825-F22C-41C4-8FD7-B3E3A69F42E0}" dt="2023-09-27T11:21:57.466" v="969" actId="14100"/>
          <ac:picMkLst>
            <pc:docMk/>
            <pc:sldMk cId="2612837820" sldId="515"/>
            <ac:picMk id="3" creationId="{328B5DF2-4553-E59B-C052-1D3C86C6F18C}"/>
          </ac:picMkLst>
        </pc:picChg>
      </pc:sldChg>
      <pc:sldChg chg="addSp delSp modSp mod ord">
        <pc:chgData name="Dudás Bence" userId="43a28355-070a-49c6-b291-b39b38399d68" providerId="ADAL" clId="{4D790825-F22C-41C4-8FD7-B3E3A69F42E0}" dt="2023-09-27T08:07:35.598" v="860" actId="1076"/>
        <pc:sldMkLst>
          <pc:docMk/>
          <pc:sldMk cId="2645615268" sldId="516"/>
        </pc:sldMkLst>
        <pc:picChg chg="add del mod">
          <ac:chgData name="Dudás Bence" userId="43a28355-070a-49c6-b291-b39b38399d68" providerId="ADAL" clId="{4D790825-F22C-41C4-8FD7-B3E3A69F42E0}" dt="2023-09-27T08:07:35.598" v="860" actId="1076"/>
          <ac:picMkLst>
            <pc:docMk/>
            <pc:sldMk cId="2645615268" sldId="516"/>
            <ac:picMk id="5" creationId="{3D770621-CD4C-1761-5B92-90BDEBA18CCE}"/>
          </ac:picMkLst>
        </pc:picChg>
      </pc:sldChg>
      <pc:sldChg chg="addSp delSp modSp mod ord">
        <pc:chgData name="Dudás Bence" userId="43a28355-070a-49c6-b291-b39b38399d68" providerId="ADAL" clId="{4D790825-F22C-41C4-8FD7-B3E3A69F42E0}" dt="2023-09-29T08:58:57.001" v="1041" actId="20578"/>
        <pc:sldMkLst>
          <pc:docMk/>
          <pc:sldMk cId="122350072" sldId="517"/>
        </pc:sldMkLst>
        <pc:spChg chg="del">
          <ac:chgData name="Dudás Bence" userId="43a28355-070a-49c6-b291-b39b38399d68" providerId="ADAL" clId="{4D790825-F22C-41C4-8FD7-B3E3A69F42E0}" dt="2023-09-27T07:13:37.608" v="315" actId="478"/>
          <ac:spMkLst>
            <pc:docMk/>
            <pc:sldMk cId="122350072" sldId="517"/>
            <ac:spMk id="2" creationId="{B4554E9B-50F3-25FA-73DC-18F3146A2013}"/>
          </ac:spMkLst>
        </pc:spChg>
        <pc:spChg chg="del">
          <ac:chgData name="Dudás Bence" userId="43a28355-070a-49c6-b291-b39b38399d68" providerId="ADAL" clId="{4D790825-F22C-41C4-8FD7-B3E3A69F42E0}" dt="2023-09-27T07:13:34.002" v="313" actId="478"/>
          <ac:spMkLst>
            <pc:docMk/>
            <pc:sldMk cId="122350072" sldId="517"/>
            <ac:spMk id="3" creationId="{CB4F7D7C-CE20-CF58-027C-34B754394A29}"/>
          </ac:spMkLst>
        </pc:spChg>
        <pc:spChg chg="del">
          <ac:chgData name="Dudás Bence" userId="43a28355-070a-49c6-b291-b39b38399d68" providerId="ADAL" clId="{4D790825-F22C-41C4-8FD7-B3E3A69F42E0}" dt="2023-09-27T07:13:35.920" v="314" actId="478"/>
          <ac:spMkLst>
            <pc:docMk/>
            <pc:sldMk cId="122350072" sldId="517"/>
            <ac:spMk id="4" creationId="{7A800099-0482-5CA1-D39A-977F269C12B3}"/>
          </ac:spMkLst>
        </pc:spChg>
        <pc:spChg chg="add mod">
          <ac:chgData name="Dudás Bence" userId="43a28355-070a-49c6-b291-b39b38399d68" providerId="ADAL" clId="{4D790825-F22C-41C4-8FD7-B3E3A69F42E0}" dt="2023-09-27T07:14:04.887" v="317"/>
          <ac:spMkLst>
            <pc:docMk/>
            <pc:sldMk cId="122350072" sldId="517"/>
            <ac:spMk id="7" creationId="{2AE925F8-675B-7EFA-6A78-E851EEA48A7C}"/>
          </ac:spMkLst>
        </pc:spChg>
        <pc:picChg chg="add mod">
          <ac:chgData name="Dudás Bence" userId="43a28355-070a-49c6-b291-b39b38399d68" providerId="ADAL" clId="{4D790825-F22C-41C4-8FD7-B3E3A69F42E0}" dt="2023-09-27T07:13:59.064" v="316"/>
          <ac:picMkLst>
            <pc:docMk/>
            <pc:sldMk cId="122350072" sldId="517"/>
            <ac:picMk id="5" creationId="{442B5CCA-E12C-9038-A63C-5695AB109035}"/>
          </ac:picMkLst>
        </pc:picChg>
        <pc:picChg chg="add mod">
          <ac:chgData name="Dudás Bence" userId="43a28355-070a-49c6-b291-b39b38399d68" providerId="ADAL" clId="{4D790825-F22C-41C4-8FD7-B3E3A69F42E0}" dt="2023-09-27T07:13:59.064" v="316"/>
          <ac:picMkLst>
            <pc:docMk/>
            <pc:sldMk cId="122350072" sldId="517"/>
            <ac:picMk id="6" creationId="{81AD7785-CEF9-7A2D-B680-E35D5E924447}"/>
          </ac:picMkLst>
        </pc:picChg>
      </pc:sldChg>
      <pc:sldChg chg="addSp delSp modSp new mod modAnim">
        <pc:chgData name="Dudás Bence" userId="43a28355-070a-49c6-b291-b39b38399d68" providerId="ADAL" clId="{4D790825-F22C-41C4-8FD7-B3E3A69F42E0}" dt="2023-09-27T07:02:55.364" v="276"/>
        <pc:sldMkLst>
          <pc:docMk/>
          <pc:sldMk cId="2875627705" sldId="518"/>
        </pc:sldMkLst>
        <pc:spChg chg="del mod">
          <ac:chgData name="Dudás Bence" userId="43a28355-070a-49c6-b291-b39b38399d68" providerId="ADAL" clId="{4D790825-F22C-41C4-8FD7-B3E3A69F42E0}" dt="2023-09-27T07:01:40.718" v="268" actId="478"/>
          <ac:spMkLst>
            <pc:docMk/>
            <pc:sldMk cId="2875627705" sldId="518"/>
            <ac:spMk id="2" creationId="{924A81C3-4D05-B8F3-A881-8C3D47290396}"/>
          </ac:spMkLst>
        </pc:spChg>
        <pc:spChg chg="del">
          <ac:chgData name="Dudás Bence" userId="43a28355-070a-49c6-b291-b39b38399d68" providerId="ADAL" clId="{4D790825-F22C-41C4-8FD7-B3E3A69F42E0}" dt="2023-09-27T06:58:59.346" v="247" actId="478"/>
          <ac:spMkLst>
            <pc:docMk/>
            <pc:sldMk cId="2875627705" sldId="518"/>
            <ac:spMk id="3" creationId="{887D8968-94EA-7FE0-EC63-14373E36054A}"/>
          </ac:spMkLst>
        </pc:spChg>
        <pc:spChg chg="del">
          <ac:chgData name="Dudás Bence" userId="43a28355-070a-49c6-b291-b39b38399d68" providerId="ADAL" clId="{4D790825-F22C-41C4-8FD7-B3E3A69F42E0}" dt="2023-09-27T06:58:57.406" v="246" actId="478"/>
          <ac:spMkLst>
            <pc:docMk/>
            <pc:sldMk cId="2875627705" sldId="518"/>
            <ac:spMk id="4" creationId="{3941E0A3-506E-7B01-3266-405F1D7A04B7}"/>
          </ac:spMkLst>
        </pc:spChg>
        <pc:spChg chg="add mod">
          <ac:chgData name="Dudás Bence" userId="43a28355-070a-49c6-b291-b39b38399d68" providerId="ADAL" clId="{4D790825-F22C-41C4-8FD7-B3E3A69F42E0}" dt="2023-09-27T07:01:52.367" v="270" actId="1076"/>
          <ac:spMkLst>
            <pc:docMk/>
            <pc:sldMk cId="2875627705" sldId="518"/>
            <ac:spMk id="5" creationId="{424A4FD1-F2A6-9E2C-585E-8957992D49D6}"/>
          </ac:spMkLst>
        </pc:spChg>
        <pc:spChg chg="add del mod">
          <ac:chgData name="Dudás Bence" userId="43a28355-070a-49c6-b291-b39b38399d68" providerId="ADAL" clId="{4D790825-F22C-41C4-8FD7-B3E3A69F42E0}" dt="2023-09-27T07:01:42.623" v="269" actId="478"/>
          <ac:spMkLst>
            <pc:docMk/>
            <pc:sldMk cId="2875627705" sldId="518"/>
            <ac:spMk id="7" creationId="{2221F0DE-CAA9-00DF-BFA4-F57526E50847}"/>
          </ac:spMkLst>
        </pc:spChg>
        <pc:spChg chg="add del mod">
          <ac:chgData name="Dudás Bence" userId="43a28355-070a-49c6-b291-b39b38399d68" providerId="ADAL" clId="{4D790825-F22C-41C4-8FD7-B3E3A69F42E0}" dt="2023-09-27T07:02:55.364" v="276"/>
          <ac:spMkLst>
            <pc:docMk/>
            <pc:sldMk cId="2875627705" sldId="518"/>
            <ac:spMk id="8" creationId="{8E1FBEAA-8A6D-C86C-3D5E-85D34C236C51}"/>
          </ac:spMkLst>
        </pc:spChg>
      </pc:sldChg>
      <pc:sldChg chg="modSp add">
        <pc:chgData name="Dudás Bence" userId="43a28355-070a-49c6-b291-b39b38399d68" providerId="ADAL" clId="{4D790825-F22C-41C4-8FD7-B3E3A69F42E0}" dt="2023-09-27T07:33:36.397" v="683" actId="207"/>
        <pc:sldMkLst>
          <pc:docMk/>
          <pc:sldMk cId="654963853" sldId="519"/>
        </pc:sldMkLst>
        <pc:graphicFrameChg chg="mod">
          <ac:chgData name="Dudás Bence" userId="43a28355-070a-49c6-b291-b39b38399d68" providerId="ADAL" clId="{4D790825-F22C-41C4-8FD7-B3E3A69F42E0}" dt="2023-09-27T07:33:36.397" v="683" actId="207"/>
          <ac:graphicFrameMkLst>
            <pc:docMk/>
            <pc:sldMk cId="654963853" sldId="519"/>
            <ac:graphicFrameMk id="5" creationId="{168C5E89-D74C-F6A3-DF0C-FA2E2789870A}"/>
          </ac:graphicFrameMkLst>
        </pc:graphicFrameChg>
      </pc:sldChg>
      <pc:sldChg chg="add del">
        <pc:chgData name="Dudás Bence" userId="43a28355-070a-49c6-b291-b39b38399d68" providerId="ADAL" clId="{4D790825-F22C-41C4-8FD7-B3E3A69F42E0}" dt="2023-09-27T07:11:40.991" v="302" actId="2890"/>
        <pc:sldMkLst>
          <pc:docMk/>
          <pc:sldMk cId="2231516056" sldId="519"/>
        </pc:sldMkLst>
      </pc:sldChg>
      <pc:sldChg chg="add del">
        <pc:chgData name="Dudás Bence" userId="43a28355-070a-49c6-b291-b39b38399d68" providerId="ADAL" clId="{4D790825-F22C-41C4-8FD7-B3E3A69F42E0}" dt="2023-09-27T07:02:54.934" v="275"/>
        <pc:sldMkLst>
          <pc:docMk/>
          <pc:sldMk cId="3576888097" sldId="519"/>
        </pc:sldMkLst>
      </pc:sldChg>
      <pc:sldChg chg="delSp modSp new del mod">
        <pc:chgData name="Dudás Bence" userId="43a28355-070a-49c6-b291-b39b38399d68" providerId="ADAL" clId="{4D790825-F22C-41C4-8FD7-B3E3A69F42E0}" dt="2023-09-27T07:08:38.539" v="294" actId="47"/>
        <pc:sldMkLst>
          <pc:docMk/>
          <pc:sldMk cId="3886771759" sldId="519"/>
        </pc:sldMkLst>
        <pc:spChg chg="mod">
          <ac:chgData name="Dudás Bence" userId="43a28355-070a-49c6-b291-b39b38399d68" providerId="ADAL" clId="{4D790825-F22C-41C4-8FD7-B3E3A69F42E0}" dt="2023-09-27T07:07:57.649" v="293" actId="20577"/>
          <ac:spMkLst>
            <pc:docMk/>
            <pc:sldMk cId="3886771759" sldId="519"/>
            <ac:spMk id="2" creationId="{51E1376E-86DA-A73B-A1A4-4116FEFFB6A6}"/>
          </ac:spMkLst>
        </pc:spChg>
        <pc:spChg chg="del">
          <ac:chgData name="Dudás Bence" userId="43a28355-070a-49c6-b291-b39b38399d68" providerId="ADAL" clId="{4D790825-F22C-41C4-8FD7-B3E3A69F42E0}" dt="2023-09-27T07:07:41.622" v="288" actId="478"/>
          <ac:spMkLst>
            <pc:docMk/>
            <pc:sldMk cId="3886771759" sldId="519"/>
            <ac:spMk id="3" creationId="{09D1FD66-E86A-84DB-FDB8-46F4E86BD014}"/>
          </ac:spMkLst>
        </pc:spChg>
      </pc:sldChg>
      <pc:sldChg chg="addSp delSp add del delDesignElem">
        <pc:chgData name="Dudás Bence" userId="43a28355-070a-49c6-b291-b39b38399d68" providerId="ADAL" clId="{4D790825-F22C-41C4-8FD7-B3E3A69F42E0}" dt="2023-09-27T07:06:32.632" v="284" actId="47"/>
        <pc:sldMkLst>
          <pc:docMk/>
          <pc:sldMk cId="4278445375" sldId="519"/>
        </pc:sldMkLst>
        <pc:spChg chg="add del">
          <ac:chgData name="Dudás Bence" userId="43a28355-070a-49c6-b291-b39b38399d68" providerId="ADAL" clId="{4D790825-F22C-41C4-8FD7-B3E3A69F42E0}" dt="2023-09-27T07:06:21.002" v="282"/>
          <ac:spMkLst>
            <pc:docMk/>
            <pc:sldMk cId="4278445375" sldId="519"/>
            <ac:spMk id="7" creationId="{0E42565C-E3CC-4EF0-8093-88FCC788A3C2}"/>
          </ac:spMkLst>
        </pc:spChg>
        <pc:spChg chg="add del">
          <ac:chgData name="Dudás Bence" userId="43a28355-070a-49c6-b291-b39b38399d68" providerId="ADAL" clId="{4D790825-F22C-41C4-8FD7-B3E3A69F42E0}" dt="2023-09-27T07:06:21.002" v="282"/>
          <ac:spMkLst>
            <pc:docMk/>
            <pc:sldMk cId="4278445375" sldId="519"/>
            <ac:spMk id="9" creationId="{02F429C4-ABC9-46FC-818A-B5429CDE4A96}"/>
          </ac:spMkLst>
        </pc:spChg>
        <pc:spChg chg="add del">
          <ac:chgData name="Dudás Bence" userId="43a28355-070a-49c6-b291-b39b38399d68" providerId="ADAL" clId="{4D790825-F22C-41C4-8FD7-B3E3A69F42E0}" dt="2023-09-27T07:06:21.002" v="282"/>
          <ac:spMkLst>
            <pc:docMk/>
            <pc:sldMk cId="4278445375" sldId="519"/>
            <ac:spMk id="11" creationId="{2CEF98E4-3709-4952-8F42-2305CCE34FA3}"/>
          </ac:spMkLst>
        </pc:spChg>
        <pc:spChg chg="add del">
          <ac:chgData name="Dudás Bence" userId="43a28355-070a-49c6-b291-b39b38399d68" providerId="ADAL" clId="{4D790825-F22C-41C4-8FD7-B3E3A69F42E0}" dt="2023-09-27T07:06:21.002" v="282"/>
          <ac:spMkLst>
            <pc:docMk/>
            <pc:sldMk cId="4278445375" sldId="519"/>
            <ac:spMk id="13" creationId="{F10BCCF5-D685-47FF-B675-647EAEB72C8E}"/>
          </ac:spMkLst>
        </pc:spChg>
        <pc:spChg chg="add del">
          <ac:chgData name="Dudás Bence" userId="43a28355-070a-49c6-b291-b39b38399d68" providerId="ADAL" clId="{4D790825-F22C-41C4-8FD7-B3E3A69F42E0}" dt="2023-09-27T07:06:21.002" v="282"/>
          <ac:spMkLst>
            <pc:docMk/>
            <pc:sldMk cId="4278445375" sldId="519"/>
            <ac:spMk id="15" creationId="{B0EE8A42-107A-4D4C-8D56-BBAE95C7FC0D}"/>
          </ac:spMkLst>
        </pc:spChg>
      </pc:sldChg>
      <pc:sldChg chg="addSp delSp modSp add">
        <pc:chgData name="Dudás Bence" userId="43a28355-070a-49c6-b291-b39b38399d68" providerId="ADAL" clId="{4D790825-F22C-41C4-8FD7-B3E3A69F42E0}" dt="2023-09-27T11:11:56.035" v="959"/>
        <pc:sldMkLst>
          <pc:docMk/>
          <pc:sldMk cId="1076848604" sldId="520"/>
        </pc:sldMkLst>
        <pc:graphicFrameChg chg="mod">
          <ac:chgData name="Dudás Bence" userId="43a28355-070a-49c6-b291-b39b38399d68" providerId="ADAL" clId="{4D790825-F22C-41C4-8FD7-B3E3A69F42E0}" dt="2023-09-27T07:33:43" v="685" actId="207"/>
          <ac:graphicFrameMkLst>
            <pc:docMk/>
            <pc:sldMk cId="1076848604" sldId="520"/>
            <ac:graphicFrameMk id="5" creationId="{168C5E89-D74C-F6A3-DF0C-FA2E2789870A}"/>
          </ac:graphicFrameMkLst>
        </pc:graphicFrameChg>
        <pc:picChg chg="add del mod">
          <ac:chgData name="Dudás Bence" userId="43a28355-070a-49c6-b291-b39b38399d68" providerId="ADAL" clId="{4D790825-F22C-41C4-8FD7-B3E3A69F42E0}" dt="2023-09-27T11:11:56.035" v="959"/>
          <ac:picMkLst>
            <pc:docMk/>
            <pc:sldMk cId="1076848604" sldId="520"/>
            <ac:picMk id="3" creationId="{46E8CC8C-AD0A-9942-D141-C7774E673E7F}"/>
          </ac:picMkLst>
        </pc:picChg>
      </pc:sldChg>
      <pc:sldChg chg="add del">
        <pc:chgData name="Dudás Bence" userId="43a28355-070a-49c6-b291-b39b38399d68" providerId="ADAL" clId="{4D790825-F22C-41C4-8FD7-B3E3A69F42E0}" dt="2023-09-27T07:12:35.197" v="312" actId="47"/>
        <pc:sldMkLst>
          <pc:docMk/>
          <pc:sldMk cId="406798811" sldId="521"/>
        </pc:sldMkLst>
      </pc:sldChg>
      <pc:sldChg chg="addSp delSp modSp new mod ord">
        <pc:chgData name="Dudás Bence" userId="43a28355-070a-49c6-b291-b39b38399d68" providerId="ADAL" clId="{4D790825-F22C-41C4-8FD7-B3E3A69F42E0}" dt="2023-09-27T18:00:45.776" v="974"/>
        <pc:sldMkLst>
          <pc:docMk/>
          <pc:sldMk cId="1644670478" sldId="521"/>
        </pc:sldMkLst>
        <pc:spChg chg="mod">
          <ac:chgData name="Dudás Bence" userId="43a28355-070a-49c6-b291-b39b38399d68" providerId="ADAL" clId="{4D790825-F22C-41C4-8FD7-B3E3A69F42E0}" dt="2023-09-27T07:16:13.573" v="335" actId="20577"/>
          <ac:spMkLst>
            <pc:docMk/>
            <pc:sldMk cId="1644670478" sldId="521"/>
            <ac:spMk id="2" creationId="{8C823263-43FB-1F9A-F7BC-7DAEAA68AB33}"/>
          </ac:spMkLst>
        </pc:spChg>
        <pc:spChg chg="del">
          <ac:chgData name="Dudás Bence" userId="43a28355-070a-49c6-b291-b39b38399d68" providerId="ADAL" clId="{4D790825-F22C-41C4-8FD7-B3E3A69F42E0}" dt="2023-09-27T07:16:16.391" v="336" actId="478"/>
          <ac:spMkLst>
            <pc:docMk/>
            <pc:sldMk cId="1644670478" sldId="521"/>
            <ac:spMk id="3" creationId="{D83242B7-B657-3AF7-6180-ADE91006CC0F}"/>
          </ac:spMkLst>
        </pc:spChg>
        <pc:spChg chg="del">
          <ac:chgData name="Dudás Bence" userId="43a28355-070a-49c6-b291-b39b38399d68" providerId="ADAL" clId="{4D790825-F22C-41C4-8FD7-B3E3A69F42E0}" dt="2023-09-27T07:16:17.774" v="337" actId="478"/>
          <ac:spMkLst>
            <pc:docMk/>
            <pc:sldMk cId="1644670478" sldId="521"/>
            <ac:spMk id="4" creationId="{70271857-E1EA-25B2-F962-94B5B1C84C00}"/>
          </ac:spMkLst>
        </pc:spChg>
        <pc:graphicFrameChg chg="add mod modGraphic">
          <ac:chgData name="Dudás Bence" userId="43a28355-070a-49c6-b291-b39b38399d68" providerId="ADAL" clId="{4D790825-F22C-41C4-8FD7-B3E3A69F42E0}" dt="2023-09-27T07:34:01.828" v="688" actId="12100"/>
          <ac:graphicFrameMkLst>
            <pc:docMk/>
            <pc:sldMk cId="1644670478" sldId="521"/>
            <ac:graphicFrameMk id="5" creationId="{06AB352F-3CE4-A520-6ADF-6A815AE78626}"/>
          </ac:graphicFrameMkLst>
        </pc:graphicFrameChg>
      </pc:sldChg>
      <pc:sldChg chg="new del">
        <pc:chgData name="Dudás Bence" userId="43a28355-070a-49c6-b291-b39b38399d68" providerId="ADAL" clId="{4D790825-F22C-41C4-8FD7-B3E3A69F42E0}" dt="2023-09-27T07:54:10.429" v="743" actId="47"/>
        <pc:sldMkLst>
          <pc:docMk/>
          <pc:sldMk cId="1180010365" sldId="522"/>
        </pc:sldMkLst>
      </pc:sldChg>
      <pc:sldChg chg="addSp delSp modSp new mod ord">
        <pc:chgData name="Dudás Bence" userId="43a28355-070a-49c6-b291-b39b38399d68" providerId="ADAL" clId="{4D790825-F22C-41C4-8FD7-B3E3A69F42E0}" dt="2023-09-29T08:49:58.519" v="989"/>
        <pc:sldMkLst>
          <pc:docMk/>
          <pc:sldMk cId="818643935" sldId="523"/>
        </pc:sldMkLst>
        <pc:spChg chg="mod">
          <ac:chgData name="Dudás Bence" userId="43a28355-070a-49c6-b291-b39b38399d68" providerId="ADAL" clId="{4D790825-F22C-41C4-8FD7-B3E3A69F42E0}" dt="2023-09-27T07:26:44.615" v="505" actId="20577"/>
          <ac:spMkLst>
            <pc:docMk/>
            <pc:sldMk cId="818643935" sldId="523"/>
            <ac:spMk id="2" creationId="{8F65EBD3-C4D2-5A9F-6414-F30D8449F3BC}"/>
          </ac:spMkLst>
        </pc:spChg>
        <pc:spChg chg="del">
          <ac:chgData name="Dudás Bence" userId="43a28355-070a-49c6-b291-b39b38399d68" providerId="ADAL" clId="{4D790825-F22C-41C4-8FD7-B3E3A69F42E0}" dt="2023-09-27T07:26:31.279" v="478" actId="1032"/>
          <ac:spMkLst>
            <pc:docMk/>
            <pc:sldMk cId="818643935" sldId="523"/>
            <ac:spMk id="3" creationId="{03578EF9-3480-025F-37F2-7528038032FD}"/>
          </ac:spMkLst>
        </pc:spChg>
        <pc:spChg chg="del">
          <ac:chgData name="Dudás Bence" userId="43a28355-070a-49c6-b291-b39b38399d68" providerId="ADAL" clId="{4D790825-F22C-41C4-8FD7-B3E3A69F42E0}" dt="2023-09-27T07:26:36.371" v="480" actId="478"/>
          <ac:spMkLst>
            <pc:docMk/>
            <pc:sldMk cId="818643935" sldId="523"/>
            <ac:spMk id="4" creationId="{3AFB219D-8ABA-6396-F800-8828D460E9FB}"/>
          </ac:spMkLst>
        </pc:spChg>
        <pc:spChg chg="add mod">
          <ac:chgData name="Dudás Bence" userId="43a28355-070a-49c6-b291-b39b38399d68" providerId="ADAL" clId="{4D790825-F22C-41C4-8FD7-B3E3A69F42E0}" dt="2023-09-27T07:27:04.305" v="526" actId="20577"/>
          <ac:spMkLst>
            <pc:docMk/>
            <pc:sldMk cId="818643935" sldId="523"/>
            <ac:spMk id="6" creationId="{6FBEC8E1-53DB-30A2-632D-39865B061FB8}"/>
          </ac:spMkLst>
        </pc:spChg>
        <pc:spChg chg="add del mod">
          <ac:chgData name="Dudás Bence" userId="43a28355-070a-49c6-b291-b39b38399d68" providerId="ADAL" clId="{4D790825-F22C-41C4-8FD7-B3E3A69F42E0}" dt="2023-09-27T07:33:15.198" v="679" actId="478"/>
          <ac:spMkLst>
            <pc:docMk/>
            <pc:sldMk cId="818643935" sldId="523"/>
            <ac:spMk id="9" creationId="{6C3CEEEB-AF77-E27F-E257-53D49C87E4A5}"/>
          </ac:spMkLst>
        </pc:spChg>
        <pc:graphicFrameChg chg="add del mod modGraphic">
          <ac:chgData name="Dudás Bence" userId="43a28355-070a-49c6-b291-b39b38399d68" providerId="ADAL" clId="{4D790825-F22C-41C4-8FD7-B3E3A69F42E0}" dt="2023-09-27T07:31:29.781" v="650" actId="478"/>
          <ac:graphicFrameMkLst>
            <pc:docMk/>
            <pc:sldMk cId="818643935" sldId="523"/>
            <ac:graphicFrameMk id="5" creationId="{037872D6-1E2B-0529-A1F9-2AF394DC48A9}"/>
          </ac:graphicFrameMkLst>
        </pc:graphicFrameChg>
        <pc:graphicFrameChg chg="add mod">
          <ac:chgData name="Dudás Bence" userId="43a28355-070a-49c6-b291-b39b38399d68" providerId="ADAL" clId="{4D790825-F22C-41C4-8FD7-B3E3A69F42E0}" dt="2023-09-27T07:31:51.569" v="678" actId="20577"/>
          <ac:graphicFrameMkLst>
            <pc:docMk/>
            <pc:sldMk cId="818643935" sldId="523"/>
            <ac:graphicFrameMk id="7" creationId="{F2ED131A-E578-2A84-23A9-990B851D458F}"/>
          </ac:graphicFrameMkLst>
        </pc:graphicFrameChg>
      </pc:sldChg>
      <pc:sldChg chg="modSp add mod ord">
        <pc:chgData name="Dudás Bence" userId="43a28355-070a-49c6-b291-b39b38399d68" providerId="ADAL" clId="{4D790825-F22C-41C4-8FD7-B3E3A69F42E0}" dt="2023-09-29T08:49:58.519" v="989"/>
        <pc:sldMkLst>
          <pc:docMk/>
          <pc:sldMk cId="152147923" sldId="524"/>
        </pc:sldMkLst>
        <pc:spChg chg="mod">
          <ac:chgData name="Dudás Bence" userId="43a28355-070a-49c6-b291-b39b38399d68" providerId="ADAL" clId="{4D790825-F22C-41C4-8FD7-B3E3A69F42E0}" dt="2023-09-27T07:29:58.167" v="591" actId="20577"/>
          <ac:spMkLst>
            <pc:docMk/>
            <pc:sldMk cId="152147923" sldId="524"/>
            <ac:spMk id="6" creationId="{6FBEC8E1-53DB-30A2-632D-39865B061FB8}"/>
          </ac:spMkLst>
        </pc:spChg>
        <pc:graphicFrameChg chg="mod">
          <ac:chgData name="Dudás Bence" userId="43a28355-070a-49c6-b291-b39b38399d68" providerId="ADAL" clId="{4D790825-F22C-41C4-8FD7-B3E3A69F42E0}" dt="2023-09-27T07:31:18.978" v="648" actId="14100"/>
          <ac:graphicFrameMkLst>
            <pc:docMk/>
            <pc:sldMk cId="152147923" sldId="524"/>
            <ac:graphicFrameMk id="5" creationId="{037872D6-1E2B-0529-A1F9-2AF394DC48A9}"/>
          </ac:graphicFrameMkLst>
        </pc:graphicFrameChg>
      </pc:sldChg>
      <pc:sldChg chg="addSp delSp modSp new mod ord delAnim modAnim">
        <pc:chgData name="Dudás Bence" userId="43a28355-070a-49c6-b291-b39b38399d68" providerId="ADAL" clId="{4D790825-F22C-41C4-8FD7-B3E3A69F42E0}" dt="2023-09-29T08:49:58.519" v="989"/>
        <pc:sldMkLst>
          <pc:docMk/>
          <pc:sldMk cId="3257300823" sldId="525"/>
        </pc:sldMkLst>
        <pc:spChg chg="mod">
          <ac:chgData name="Dudás Bence" userId="43a28355-070a-49c6-b291-b39b38399d68" providerId="ADAL" clId="{4D790825-F22C-41C4-8FD7-B3E3A69F42E0}" dt="2023-09-27T07:35:47.654" v="738" actId="20577"/>
          <ac:spMkLst>
            <pc:docMk/>
            <pc:sldMk cId="3257300823" sldId="525"/>
            <ac:spMk id="2" creationId="{3B49350E-3AD2-A8CC-FC19-574408B6F58E}"/>
          </ac:spMkLst>
        </pc:spChg>
        <pc:spChg chg="del">
          <ac:chgData name="Dudás Bence" userId="43a28355-070a-49c6-b291-b39b38399d68" providerId="ADAL" clId="{4D790825-F22C-41C4-8FD7-B3E3A69F42E0}" dt="2023-09-27T07:35:51.320" v="740" actId="478"/>
          <ac:spMkLst>
            <pc:docMk/>
            <pc:sldMk cId="3257300823" sldId="525"/>
            <ac:spMk id="3" creationId="{0800DC20-518E-E84B-9233-E5E5C360DD48}"/>
          </ac:spMkLst>
        </pc:spChg>
        <pc:spChg chg="del">
          <ac:chgData name="Dudás Bence" userId="43a28355-070a-49c6-b291-b39b38399d68" providerId="ADAL" clId="{4D790825-F22C-41C4-8FD7-B3E3A69F42E0}" dt="2023-09-27T07:35:49.729" v="739" actId="478"/>
          <ac:spMkLst>
            <pc:docMk/>
            <pc:sldMk cId="3257300823" sldId="525"/>
            <ac:spMk id="4" creationId="{29629BF5-6257-FF81-8597-D803A4F5E638}"/>
          </ac:spMkLst>
        </pc:spChg>
        <pc:spChg chg="add del mod">
          <ac:chgData name="Dudás Bence" userId="43a28355-070a-49c6-b291-b39b38399d68" providerId="ADAL" clId="{4D790825-F22C-41C4-8FD7-B3E3A69F42E0}" dt="2023-09-27T07:36:24.584" v="742" actId="478"/>
          <ac:spMkLst>
            <pc:docMk/>
            <pc:sldMk cId="3257300823" sldId="525"/>
            <ac:spMk id="9" creationId="{D9F4DDB0-6620-6497-A149-A67A24BF4043}"/>
          </ac:spMkLst>
        </pc:spChg>
        <pc:picChg chg="add mod">
          <ac:chgData name="Dudás Bence" userId="43a28355-070a-49c6-b291-b39b38399d68" providerId="ADAL" clId="{4D790825-F22C-41C4-8FD7-B3E3A69F42E0}" dt="2023-09-27T07:36:21.346" v="741"/>
          <ac:picMkLst>
            <pc:docMk/>
            <pc:sldMk cId="3257300823" sldId="525"/>
            <ac:picMk id="5" creationId="{1EF2AEAB-B728-C093-5542-E03DE81DD76D}"/>
          </ac:picMkLst>
        </pc:picChg>
        <pc:picChg chg="add mod">
          <ac:chgData name="Dudás Bence" userId="43a28355-070a-49c6-b291-b39b38399d68" providerId="ADAL" clId="{4D790825-F22C-41C4-8FD7-B3E3A69F42E0}" dt="2023-09-27T07:36:21.346" v="741"/>
          <ac:picMkLst>
            <pc:docMk/>
            <pc:sldMk cId="3257300823" sldId="525"/>
            <ac:picMk id="6" creationId="{A43CE48E-B3B3-114B-7B79-18778D575D5E}"/>
          </ac:picMkLst>
        </pc:picChg>
        <pc:picChg chg="add mod">
          <ac:chgData name="Dudás Bence" userId="43a28355-070a-49c6-b291-b39b38399d68" providerId="ADAL" clId="{4D790825-F22C-41C4-8FD7-B3E3A69F42E0}" dt="2023-09-27T07:36:21.346" v="741"/>
          <ac:picMkLst>
            <pc:docMk/>
            <pc:sldMk cId="3257300823" sldId="525"/>
            <ac:picMk id="7" creationId="{FC006394-808E-FD6E-4D23-B71748379863}"/>
          </ac:picMkLst>
        </pc:picChg>
        <pc:picChg chg="add mod">
          <ac:chgData name="Dudás Bence" userId="43a28355-070a-49c6-b291-b39b38399d68" providerId="ADAL" clId="{4D790825-F22C-41C4-8FD7-B3E3A69F42E0}" dt="2023-09-27T07:36:21.346" v="741"/>
          <ac:picMkLst>
            <pc:docMk/>
            <pc:sldMk cId="3257300823" sldId="525"/>
            <ac:picMk id="8" creationId="{44318CCD-6472-4AA2-6241-AE79D4A8B204}"/>
          </ac:picMkLst>
        </pc:picChg>
      </pc:sldChg>
      <pc:sldChg chg="delSp modSp new mod">
        <pc:chgData name="Dudás Bence" userId="43a28355-070a-49c6-b291-b39b38399d68" providerId="ADAL" clId="{4D790825-F22C-41C4-8FD7-B3E3A69F42E0}" dt="2023-09-27T11:14:34.412" v="965" actId="478"/>
        <pc:sldMkLst>
          <pc:docMk/>
          <pc:sldMk cId="672990989" sldId="526"/>
        </pc:sldMkLst>
        <pc:spChg chg="mod">
          <ac:chgData name="Dudás Bence" userId="43a28355-070a-49c6-b291-b39b38399d68" providerId="ADAL" clId="{4D790825-F22C-41C4-8FD7-B3E3A69F42E0}" dt="2023-09-27T07:59:15.111" v="780" actId="20577"/>
          <ac:spMkLst>
            <pc:docMk/>
            <pc:sldMk cId="672990989" sldId="526"/>
            <ac:spMk id="2" creationId="{51196095-DC77-A4A8-E659-348BC9B9E93A}"/>
          </ac:spMkLst>
        </pc:spChg>
        <pc:spChg chg="mod">
          <ac:chgData name="Dudás Bence" userId="43a28355-070a-49c6-b291-b39b38399d68" providerId="ADAL" clId="{4D790825-F22C-41C4-8FD7-B3E3A69F42E0}" dt="2023-09-27T07:59:20.008" v="795" actId="20577"/>
          <ac:spMkLst>
            <pc:docMk/>
            <pc:sldMk cId="672990989" sldId="526"/>
            <ac:spMk id="3" creationId="{5F1D4A5B-27FB-9249-AB92-3728BCEFC82C}"/>
          </ac:spMkLst>
        </pc:spChg>
        <pc:spChg chg="del">
          <ac:chgData name="Dudás Bence" userId="43a28355-070a-49c6-b291-b39b38399d68" providerId="ADAL" clId="{4D790825-F22C-41C4-8FD7-B3E3A69F42E0}" dt="2023-09-27T11:14:34.412" v="965" actId="478"/>
          <ac:spMkLst>
            <pc:docMk/>
            <pc:sldMk cId="672990989" sldId="526"/>
            <ac:spMk id="4" creationId="{E238A5E2-3171-095A-B127-3D34874F4F2C}"/>
          </ac:spMkLst>
        </pc:spChg>
      </pc:sldChg>
      <pc:sldChg chg="addSp delSp modSp new mod">
        <pc:chgData name="Dudás Bence" userId="43a28355-070a-49c6-b291-b39b38399d68" providerId="ADAL" clId="{4D790825-F22C-41C4-8FD7-B3E3A69F42E0}" dt="2023-09-27T17:51:38.223" v="970" actId="1076"/>
        <pc:sldMkLst>
          <pc:docMk/>
          <pc:sldMk cId="4101908725" sldId="527"/>
        </pc:sldMkLst>
        <pc:spChg chg="mod">
          <ac:chgData name="Dudás Bence" userId="43a28355-070a-49c6-b291-b39b38399d68" providerId="ADAL" clId="{4D790825-F22C-41C4-8FD7-B3E3A69F42E0}" dt="2023-09-27T08:04:39.417" v="835" actId="20577"/>
          <ac:spMkLst>
            <pc:docMk/>
            <pc:sldMk cId="4101908725" sldId="527"/>
            <ac:spMk id="2" creationId="{32BB0677-3F18-31B6-0F99-2C160F092C30}"/>
          </ac:spMkLst>
        </pc:spChg>
        <pc:spChg chg="del">
          <ac:chgData name="Dudás Bence" userId="43a28355-070a-49c6-b291-b39b38399d68" providerId="ADAL" clId="{4D790825-F22C-41C4-8FD7-B3E3A69F42E0}" dt="2023-09-27T08:02:46.093" v="803" actId="478"/>
          <ac:spMkLst>
            <pc:docMk/>
            <pc:sldMk cId="4101908725" sldId="527"/>
            <ac:spMk id="3" creationId="{D7DD2A18-C84F-EE16-4D1B-61D191F0A162}"/>
          </ac:spMkLst>
        </pc:spChg>
        <pc:spChg chg="del">
          <ac:chgData name="Dudás Bence" userId="43a28355-070a-49c6-b291-b39b38399d68" providerId="ADAL" clId="{4D790825-F22C-41C4-8FD7-B3E3A69F42E0}" dt="2023-09-27T08:02:47.985" v="804" actId="478"/>
          <ac:spMkLst>
            <pc:docMk/>
            <pc:sldMk cId="4101908725" sldId="527"/>
            <ac:spMk id="4" creationId="{8B439911-C4EB-E556-91B3-92D41E664B9F}"/>
          </ac:spMkLst>
        </pc:spChg>
        <pc:spChg chg="add mod">
          <ac:chgData name="Dudás Bence" userId="43a28355-070a-49c6-b291-b39b38399d68" providerId="ADAL" clId="{4D790825-F22C-41C4-8FD7-B3E3A69F42E0}" dt="2023-09-27T08:04:17.658" v="815" actId="404"/>
          <ac:spMkLst>
            <pc:docMk/>
            <pc:sldMk cId="4101908725" sldId="527"/>
            <ac:spMk id="11" creationId="{D0602B29-3C46-B1D5-C4E2-0B9278587533}"/>
          </ac:spMkLst>
        </pc:spChg>
        <pc:spChg chg="add mod">
          <ac:chgData name="Dudás Bence" userId="43a28355-070a-49c6-b291-b39b38399d68" providerId="ADAL" clId="{4D790825-F22C-41C4-8FD7-B3E3A69F42E0}" dt="2023-09-27T08:04:13.513" v="814" actId="404"/>
          <ac:spMkLst>
            <pc:docMk/>
            <pc:sldMk cId="4101908725" sldId="527"/>
            <ac:spMk id="12" creationId="{937814E5-71AE-813A-C0B2-78541D7C4185}"/>
          </ac:spMkLst>
        </pc:spChg>
        <pc:spChg chg="add mod">
          <ac:chgData name="Dudás Bence" userId="43a28355-070a-49c6-b291-b39b38399d68" providerId="ADAL" clId="{4D790825-F22C-41C4-8FD7-B3E3A69F42E0}" dt="2023-09-27T08:04:25.806" v="826" actId="20577"/>
          <ac:spMkLst>
            <pc:docMk/>
            <pc:sldMk cId="4101908725" sldId="527"/>
            <ac:spMk id="13" creationId="{CA4E56CF-21C1-CC2E-2B59-FBCB83EC83C1}"/>
          </ac:spMkLst>
        </pc:spChg>
        <pc:picChg chg="add del mod">
          <ac:chgData name="Dudás Bence" userId="43a28355-070a-49c6-b291-b39b38399d68" providerId="ADAL" clId="{4D790825-F22C-41C4-8FD7-B3E3A69F42E0}" dt="2023-09-27T08:03:48.880" v="810" actId="478"/>
          <ac:picMkLst>
            <pc:docMk/>
            <pc:sldMk cId="4101908725" sldId="527"/>
            <ac:picMk id="5" creationId="{04E1F887-6E66-54E3-5A16-8897CF932237}"/>
          </ac:picMkLst>
        </pc:picChg>
        <pc:picChg chg="add del mod">
          <ac:chgData name="Dudás Bence" userId="43a28355-070a-49c6-b291-b39b38399d68" providerId="ADAL" clId="{4D790825-F22C-41C4-8FD7-B3E3A69F42E0}" dt="2023-09-27T08:03:48.446" v="809" actId="478"/>
          <ac:picMkLst>
            <pc:docMk/>
            <pc:sldMk cId="4101908725" sldId="527"/>
            <ac:picMk id="6" creationId="{3B6BD82E-DF78-7691-63D6-624041CB6A89}"/>
          </ac:picMkLst>
        </pc:picChg>
        <pc:picChg chg="add del mod">
          <ac:chgData name="Dudás Bence" userId="43a28355-070a-49c6-b291-b39b38399d68" providerId="ADAL" clId="{4D790825-F22C-41C4-8FD7-B3E3A69F42E0}" dt="2023-09-27T08:03:48.446" v="809" actId="478"/>
          <ac:picMkLst>
            <pc:docMk/>
            <pc:sldMk cId="4101908725" sldId="527"/>
            <ac:picMk id="7" creationId="{D109EFE4-E356-31B6-9699-C911ED5E1D84}"/>
          </ac:picMkLst>
        </pc:picChg>
        <pc:picChg chg="add mod">
          <ac:chgData name="Dudás Bence" userId="43a28355-070a-49c6-b291-b39b38399d68" providerId="ADAL" clId="{4D790825-F22C-41C4-8FD7-B3E3A69F42E0}" dt="2023-09-27T08:04:09.514" v="813" actId="14100"/>
          <ac:picMkLst>
            <pc:docMk/>
            <pc:sldMk cId="4101908725" sldId="527"/>
            <ac:picMk id="8" creationId="{BDF16BE1-C103-DBEB-1D10-E5471F252ADB}"/>
          </ac:picMkLst>
        </pc:picChg>
        <pc:picChg chg="add mod">
          <ac:chgData name="Dudás Bence" userId="43a28355-070a-49c6-b291-b39b38399d68" providerId="ADAL" clId="{4D790825-F22C-41C4-8FD7-B3E3A69F42E0}" dt="2023-09-27T17:51:38.223" v="970" actId="1076"/>
          <ac:picMkLst>
            <pc:docMk/>
            <pc:sldMk cId="4101908725" sldId="527"/>
            <ac:picMk id="9" creationId="{5B7EC6BD-86A7-E070-57DC-577E3B412BA8}"/>
          </ac:picMkLst>
        </pc:picChg>
        <pc:picChg chg="add mod">
          <ac:chgData name="Dudás Bence" userId="43a28355-070a-49c6-b291-b39b38399d68" providerId="ADAL" clId="{4D790825-F22C-41C4-8FD7-B3E3A69F42E0}" dt="2023-09-27T08:04:09.514" v="813" actId="14100"/>
          <ac:picMkLst>
            <pc:docMk/>
            <pc:sldMk cId="4101908725" sldId="527"/>
            <ac:picMk id="10" creationId="{8B9076EE-9DC1-7D42-8B5B-D5DC77F32FF8}"/>
          </ac:picMkLst>
        </pc:picChg>
      </pc:sldChg>
      <pc:sldChg chg="addSp delSp modSp new mod modClrScheme chgLayout">
        <pc:chgData name="Dudás Bence" userId="43a28355-070a-49c6-b291-b39b38399d68" providerId="ADAL" clId="{4D790825-F22C-41C4-8FD7-B3E3A69F42E0}" dt="2023-09-27T08:06:16.952" v="857" actId="26606"/>
        <pc:sldMkLst>
          <pc:docMk/>
          <pc:sldMk cId="1076168078" sldId="528"/>
        </pc:sldMkLst>
        <pc:spChg chg="mod ord">
          <ac:chgData name="Dudás Bence" userId="43a28355-070a-49c6-b291-b39b38399d68" providerId="ADAL" clId="{4D790825-F22C-41C4-8FD7-B3E3A69F42E0}" dt="2023-09-27T08:06:16.952" v="857" actId="26606"/>
          <ac:spMkLst>
            <pc:docMk/>
            <pc:sldMk cId="1076168078" sldId="528"/>
            <ac:spMk id="2" creationId="{CDA5DFA3-33E5-2592-641B-2DDDFDDE73EB}"/>
          </ac:spMkLst>
        </pc:spChg>
        <pc:spChg chg="del">
          <ac:chgData name="Dudás Bence" userId="43a28355-070a-49c6-b291-b39b38399d68" providerId="ADAL" clId="{4D790825-F22C-41C4-8FD7-B3E3A69F42E0}" dt="2023-09-27T08:05:53.305" v="854" actId="478"/>
          <ac:spMkLst>
            <pc:docMk/>
            <pc:sldMk cId="1076168078" sldId="528"/>
            <ac:spMk id="3" creationId="{1287E50E-FABB-EFD5-7A4D-7B3BE011925D}"/>
          </ac:spMkLst>
        </pc:spChg>
        <pc:spChg chg="del">
          <ac:chgData name="Dudás Bence" userId="43a28355-070a-49c6-b291-b39b38399d68" providerId="ADAL" clId="{4D790825-F22C-41C4-8FD7-B3E3A69F42E0}" dt="2023-09-27T08:05:56.067" v="855" actId="478"/>
          <ac:spMkLst>
            <pc:docMk/>
            <pc:sldMk cId="1076168078" sldId="528"/>
            <ac:spMk id="4" creationId="{DA76B383-4717-EC66-F9F7-12CAE42CC55C}"/>
          </ac:spMkLst>
        </pc:spChg>
        <pc:picChg chg="add mod">
          <ac:chgData name="Dudás Bence" userId="43a28355-070a-49c6-b291-b39b38399d68" providerId="ADAL" clId="{4D790825-F22C-41C4-8FD7-B3E3A69F42E0}" dt="2023-09-27T08:06:16.952" v="857" actId="26606"/>
          <ac:picMkLst>
            <pc:docMk/>
            <pc:sldMk cId="1076168078" sldId="528"/>
            <ac:picMk id="5" creationId="{7E744257-C68A-3F51-B6B2-C6478D094607}"/>
          </ac:picMkLst>
        </pc:picChg>
        <pc:picChg chg="add mod">
          <ac:chgData name="Dudás Bence" userId="43a28355-070a-49c6-b291-b39b38399d68" providerId="ADAL" clId="{4D790825-F22C-41C4-8FD7-B3E3A69F42E0}" dt="2023-09-27T08:06:16.952" v="857" actId="26606"/>
          <ac:picMkLst>
            <pc:docMk/>
            <pc:sldMk cId="1076168078" sldId="528"/>
            <ac:picMk id="6" creationId="{A466CC50-393F-AC59-9F94-8A729D14C9E6}"/>
          </ac:picMkLst>
        </pc:picChg>
      </pc:sldChg>
      <pc:sldChg chg="modSp add mod ord">
        <pc:chgData name="Dudás Bence" userId="43a28355-070a-49c6-b291-b39b38399d68" providerId="ADAL" clId="{4D790825-F22C-41C4-8FD7-B3E3A69F42E0}" dt="2023-09-27T08:09:54.847" v="889" actId="14100"/>
        <pc:sldMkLst>
          <pc:docMk/>
          <pc:sldMk cId="1333107459" sldId="529"/>
        </pc:sldMkLst>
        <pc:spChg chg="mod">
          <ac:chgData name="Dudás Bence" userId="43a28355-070a-49c6-b291-b39b38399d68" providerId="ADAL" clId="{4D790825-F22C-41C4-8FD7-B3E3A69F42E0}" dt="2023-09-27T08:09:54.847" v="889" actId="14100"/>
          <ac:spMkLst>
            <pc:docMk/>
            <pc:sldMk cId="1333107459" sldId="529"/>
            <ac:spMk id="5" creationId="{424A4FD1-F2A6-9E2C-585E-8957992D49D6}"/>
          </ac:spMkLst>
        </pc:spChg>
      </pc:sldChg>
      <pc:sldChg chg="modSp add mod ord">
        <pc:chgData name="Dudás Bence" userId="43a28355-070a-49c6-b291-b39b38399d68" providerId="ADAL" clId="{4D790825-F22C-41C4-8FD7-B3E3A69F42E0}" dt="2023-09-27T17:52:08.983" v="972" actId="20577"/>
        <pc:sldMkLst>
          <pc:docMk/>
          <pc:sldMk cId="670271188" sldId="530"/>
        </pc:sldMkLst>
        <pc:spChg chg="mod">
          <ac:chgData name="Dudás Bence" userId="43a28355-070a-49c6-b291-b39b38399d68" providerId="ADAL" clId="{4D790825-F22C-41C4-8FD7-B3E3A69F42E0}" dt="2023-09-27T17:52:08.983" v="972" actId="20577"/>
          <ac:spMkLst>
            <pc:docMk/>
            <pc:sldMk cId="670271188" sldId="530"/>
            <ac:spMk id="5" creationId="{424A4FD1-F2A6-9E2C-585E-8957992D49D6}"/>
          </ac:spMkLst>
        </pc:spChg>
      </pc:sldChg>
      <pc:sldChg chg="addSp delSp modSp new mod">
        <pc:chgData name="Dudás Bence" userId="43a28355-070a-49c6-b291-b39b38399d68" providerId="ADAL" clId="{4D790825-F22C-41C4-8FD7-B3E3A69F42E0}" dt="2023-09-27T11:10:08.930" v="940" actId="478"/>
        <pc:sldMkLst>
          <pc:docMk/>
          <pc:sldMk cId="156461633" sldId="531"/>
        </pc:sldMkLst>
        <pc:spChg chg="mod">
          <ac:chgData name="Dudás Bence" userId="43a28355-070a-49c6-b291-b39b38399d68" providerId="ADAL" clId="{4D790825-F22C-41C4-8FD7-B3E3A69F42E0}" dt="2023-09-27T11:09:47.966" v="935" actId="20577"/>
          <ac:spMkLst>
            <pc:docMk/>
            <pc:sldMk cId="156461633" sldId="531"/>
            <ac:spMk id="2" creationId="{0ED3924F-A540-E002-B6F9-DC64EA2DC577}"/>
          </ac:spMkLst>
        </pc:spChg>
        <pc:spChg chg="del">
          <ac:chgData name="Dudás Bence" userId="43a28355-070a-49c6-b291-b39b38399d68" providerId="ADAL" clId="{4D790825-F22C-41C4-8FD7-B3E3A69F42E0}" dt="2023-09-27T11:10:07.491" v="939" actId="478"/>
          <ac:spMkLst>
            <pc:docMk/>
            <pc:sldMk cId="156461633" sldId="531"/>
            <ac:spMk id="3" creationId="{19A1ECA3-4C6B-D4EE-6377-FF91A7E30B19}"/>
          </ac:spMkLst>
        </pc:spChg>
        <pc:spChg chg="del">
          <ac:chgData name="Dudás Bence" userId="43a28355-070a-49c6-b291-b39b38399d68" providerId="ADAL" clId="{4D790825-F22C-41C4-8FD7-B3E3A69F42E0}" dt="2023-09-27T11:10:08.930" v="940" actId="478"/>
          <ac:spMkLst>
            <pc:docMk/>
            <pc:sldMk cId="156461633" sldId="531"/>
            <ac:spMk id="4" creationId="{22302A42-A0E3-1DBE-7550-9F19053F2FBE}"/>
          </ac:spMkLst>
        </pc:spChg>
        <pc:spChg chg="add mod">
          <ac:chgData name="Dudás Bence" userId="43a28355-070a-49c6-b291-b39b38399d68" providerId="ADAL" clId="{4D790825-F22C-41C4-8FD7-B3E3A69F42E0}" dt="2023-09-27T11:09:50.617" v="936"/>
          <ac:spMkLst>
            <pc:docMk/>
            <pc:sldMk cId="156461633" sldId="531"/>
            <ac:spMk id="5" creationId="{837180DE-3778-18A7-F55A-68EF8D0001E3}"/>
          </ac:spMkLst>
        </pc:spChg>
        <pc:spChg chg="add mod">
          <ac:chgData name="Dudás Bence" userId="43a28355-070a-49c6-b291-b39b38399d68" providerId="ADAL" clId="{4D790825-F22C-41C4-8FD7-B3E3A69F42E0}" dt="2023-09-27T11:09:50.617" v="936"/>
          <ac:spMkLst>
            <pc:docMk/>
            <pc:sldMk cId="156461633" sldId="531"/>
            <ac:spMk id="6" creationId="{FFA92209-503F-D8EC-F96D-909E47B0AC73}"/>
          </ac:spMkLst>
        </pc:spChg>
        <pc:spChg chg="add mod">
          <ac:chgData name="Dudás Bence" userId="43a28355-070a-49c6-b291-b39b38399d68" providerId="ADAL" clId="{4D790825-F22C-41C4-8FD7-B3E3A69F42E0}" dt="2023-09-27T11:09:59.369" v="937" actId="207"/>
          <ac:spMkLst>
            <pc:docMk/>
            <pc:sldMk cId="156461633" sldId="531"/>
            <ac:spMk id="7" creationId="{B0D40009-7FC8-A6CF-5383-2E4CB0F3AC18}"/>
          </ac:spMkLst>
        </pc:spChg>
        <pc:spChg chg="add mod">
          <ac:chgData name="Dudás Bence" userId="43a28355-070a-49c6-b291-b39b38399d68" providerId="ADAL" clId="{4D790825-F22C-41C4-8FD7-B3E3A69F42E0}" dt="2023-09-27T11:10:01.791" v="938" actId="207"/>
          <ac:spMkLst>
            <pc:docMk/>
            <pc:sldMk cId="156461633" sldId="531"/>
            <ac:spMk id="8" creationId="{0DBCFEE0-7E90-DF41-FDB2-BA0B4423837C}"/>
          </ac:spMkLst>
        </pc:spChg>
      </pc:sldChg>
      <pc:sldChg chg="modAnim">
        <pc:chgData name="Dudás Bence" userId="43a28355-070a-49c6-b291-b39b38399d68" providerId="ADAL" clId="{4D790825-F22C-41C4-8FD7-B3E3A69F42E0}" dt="2023-09-29T09:12:40.677" v="1083"/>
        <pc:sldMkLst>
          <pc:docMk/>
          <pc:sldMk cId="2463839639" sldId="532"/>
        </pc:sldMkLst>
      </pc:sldChg>
      <pc:sldChg chg="modAnim">
        <pc:chgData name="Dudás Bence" userId="43a28355-070a-49c6-b291-b39b38399d68" providerId="ADAL" clId="{4D790825-F22C-41C4-8FD7-B3E3A69F42E0}" dt="2023-09-29T08:43:24.658" v="987"/>
        <pc:sldMkLst>
          <pc:docMk/>
          <pc:sldMk cId="1689425675" sldId="533"/>
        </pc:sldMkLst>
      </pc:sldChg>
      <pc:sldChg chg="modSp mod">
        <pc:chgData name="Dudás Bence" userId="43a28355-070a-49c6-b291-b39b38399d68" providerId="ADAL" clId="{4D790825-F22C-41C4-8FD7-B3E3A69F42E0}" dt="2023-09-29T08:22:24.277" v="978" actId="207"/>
        <pc:sldMkLst>
          <pc:docMk/>
          <pc:sldMk cId="1478745249" sldId="538"/>
        </pc:sldMkLst>
        <pc:spChg chg="mod">
          <ac:chgData name="Dudás Bence" userId="43a28355-070a-49c6-b291-b39b38399d68" providerId="ADAL" clId="{4D790825-F22C-41C4-8FD7-B3E3A69F42E0}" dt="2023-09-29T08:22:24.277" v="978" actId="207"/>
          <ac:spMkLst>
            <pc:docMk/>
            <pc:sldMk cId="1478745249" sldId="538"/>
            <ac:spMk id="4" creationId="{5BD34EB6-06DB-74BB-4CF7-096FFA74D6A2}"/>
          </ac:spMkLst>
        </pc:spChg>
      </pc:sldChg>
    </pc:docChg>
  </pc:docChgLst>
  <pc:docChgLst>
    <pc:chgData name="Dudás Bence" userId="43a28355-070a-49c6-b291-b39b38399d68" providerId="ADAL" clId="{FFC53AB2-CED3-43D1-87BE-232681630DCA}"/>
    <pc:docChg chg="undo custSel addSld delSld modSld sldOrd delMainMaster modMainMaster">
      <pc:chgData name="Dudás Bence" userId="43a28355-070a-49c6-b291-b39b38399d68" providerId="ADAL" clId="{FFC53AB2-CED3-43D1-87BE-232681630DCA}" dt="2023-09-28T13:04:12.358" v="3855"/>
      <pc:docMkLst>
        <pc:docMk/>
      </pc:docMkLst>
      <pc:sldChg chg="addSp delSp add del setBg delDesignElem">
        <pc:chgData name="Dudás Bence" userId="43a28355-070a-49c6-b291-b39b38399d68" providerId="ADAL" clId="{FFC53AB2-CED3-43D1-87BE-232681630DCA}" dt="2023-09-25T12:30:41.372" v="681" actId="47"/>
        <pc:sldMkLst>
          <pc:docMk/>
          <pc:sldMk cId="2054757128" sldId="256"/>
        </pc:sldMkLst>
        <pc:spChg chg="add del">
          <ac:chgData name="Dudás Bence" userId="43a28355-070a-49c6-b291-b39b38399d68" providerId="ADAL" clId="{FFC53AB2-CED3-43D1-87BE-232681630DCA}" dt="2023-09-25T12:29:48.038" v="677"/>
          <ac:spMkLst>
            <pc:docMk/>
            <pc:sldMk cId="2054757128" sldId="256"/>
            <ac:spMk id="7" creationId="{0E42565C-E3CC-4EF0-8093-88FCC788A3C2}"/>
          </ac:spMkLst>
        </pc:spChg>
        <pc:spChg chg="add del">
          <ac:chgData name="Dudás Bence" userId="43a28355-070a-49c6-b291-b39b38399d68" providerId="ADAL" clId="{FFC53AB2-CED3-43D1-87BE-232681630DCA}" dt="2023-09-25T12:29:48.038" v="677"/>
          <ac:spMkLst>
            <pc:docMk/>
            <pc:sldMk cId="2054757128" sldId="256"/>
            <ac:spMk id="9" creationId="{02F429C4-ABC9-46FC-818A-B5429CDE4A96}"/>
          </ac:spMkLst>
        </pc:spChg>
        <pc:spChg chg="add del">
          <ac:chgData name="Dudás Bence" userId="43a28355-070a-49c6-b291-b39b38399d68" providerId="ADAL" clId="{FFC53AB2-CED3-43D1-87BE-232681630DCA}" dt="2023-09-25T12:29:48.038" v="677"/>
          <ac:spMkLst>
            <pc:docMk/>
            <pc:sldMk cId="2054757128" sldId="256"/>
            <ac:spMk id="11" creationId="{2CEF98E4-3709-4952-8F42-2305CCE34FA3}"/>
          </ac:spMkLst>
        </pc:spChg>
        <pc:spChg chg="add del">
          <ac:chgData name="Dudás Bence" userId="43a28355-070a-49c6-b291-b39b38399d68" providerId="ADAL" clId="{FFC53AB2-CED3-43D1-87BE-232681630DCA}" dt="2023-09-25T12:29:48.038" v="677"/>
          <ac:spMkLst>
            <pc:docMk/>
            <pc:sldMk cId="2054757128" sldId="256"/>
            <ac:spMk id="13" creationId="{F10BCCF5-D685-47FF-B675-647EAEB72C8E}"/>
          </ac:spMkLst>
        </pc:spChg>
        <pc:spChg chg="add del">
          <ac:chgData name="Dudás Bence" userId="43a28355-070a-49c6-b291-b39b38399d68" providerId="ADAL" clId="{FFC53AB2-CED3-43D1-87BE-232681630DCA}" dt="2023-09-25T12:29:48.038" v="677"/>
          <ac:spMkLst>
            <pc:docMk/>
            <pc:sldMk cId="2054757128" sldId="256"/>
            <ac:spMk id="15" creationId="{B0EE8A42-107A-4D4C-8D56-BBAE95C7FC0D}"/>
          </ac:spMkLst>
        </pc:spChg>
      </pc:sldChg>
      <pc:sldChg chg="addSp delSp modSp add mod modAnim modNotesTx">
        <pc:chgData name="Dudás Bence" userId="43a28355-070a-49c6-b291-b39b38399d68" providerId="ADAL" clId="{FFC53AB2-CED3-43D1-87BE-232681630DCA}" dt="2023-09-28T12:30:51.408" v="3854"/>
        <pc:sldMkLst>
          <pc:docMk/>
          <pc:sldMk cId="3447626302" sldId="257"/>
        </pc:sldMkLst>
        <pc:spChg chg="mod">
          <ac:chgData name="Dudás Bence" userId="43a28355-070a-49c6-b291-b39b38399d68" providerId="ADAL" clId="{FFC53AB2-CED3-43D1-87BE-232681630DCA}" dt="2023-09-25T12:48:56.766" v="1143" actId="27636"/>
          <ac:spMkLst>
            <pc:docMk/>
            <pc:sldMk cId="3447626302" sldId="257"/>
            <ac:spMk id="2" creationId="{3E74C766-57C4-29DD-4ACB-5D52E0E38F14}"/>
          </ac:spMkLst>
        </pc:spChg>
        <pc:spChg chg="mod">
          <ac:chgData name="Dudás Bence" userId="43a28355-070a-49c6-b291-b39b38399d68" providerId="ADAL" clId="{FFC53AB2-CED3-43D1-87BE-232681630DCA}" dt="2023-09-25T11:39:42.031" v="39" actId="1076"/>
          <ac:spMkLst>
            <pc:docMk/>
            <pc:sldMk cId="3447626302" sldId="257"/>
            <ac:spMk id="3" creationId="{51CC8675-72F1-F2EF-D001-ED263FE4F5B5}"/>
          </ac:spMkLst>
        </pc:spChg>
        <pc:picChg chg="add mod">
          <ac:chgData name="Dudás Bence" userId="43a28355-070a-49c6-b291-b39b38399d68" providerId="ADAL" clId="{FFC53AB2-CED3-43D1-87BE-232681630DCA}" dt="2023-09-25T11:39:45.060" v="40" actId="1076"/>
          <ac:picMkLst>
            <pc:docMk/>
            <pc:sldMk cId="3447626302" sldId="257"/>
            <ac:picMk id="4" creationId="{16AA5142-AED7-FA52-E993-B528718D3DB7}"/>
          </ac:picMkLst>
        </pc:picChg>
        <pc:picChg chg="add mod">
          <ac:chgData name="Dudás Bence" userId="43a28355-070a-49c6-b291-b39b38399d68" providerId="ADAL" clId="{FFC53AB2-CED3-43D1-87BE-232681630DCA}" dt="2023-09-25T11:41:21.480" v="47" actId="1076"/>
          <ac:picMkLst>
            <pc:docMk/>
            <pc:sldMk cId="3447626302" sldId="257"/>
            <ac:picMk id="7" creationId="{3CD118D1-68F4-0515-A189-42D168EBBC5D}"/>
          </ac:picMkLst>
        </pc:picChg>
        <pc:picChg chg="add del">
          <ac:chgData name="Dudás Bence" userId="43a28355-070a-49c6-b291-b39b38399d68" providerId="ADAL" clId="{FFC53AB2-CED3-43D1-87BE-232681630DCA}" dt="2023-09-25T12:30:09.591" v="680" actId="478"/>
          <ac:picMkLst>
            <pc:docMk/>
            <pc:sldMk cId="3447626302" sldId="257"/>
            <ac:picMk id="8" creationId="{A65F02D7-0569-83B2-34C4-B6558D03E02C}"/>
          </ac:picMkLst>
        </pc:picChg>
      </pc:sldChg>
      <pc:sldChg chg="modAnim">
        <pc:chgData name="Dudás Bence" userId="43a28355-070a-49c6-b291-b39b38399d68" providerId="ADAL" clId="{FFC53AB2-CED3-43D1-87BE-232681630DCA}" dt="2023-09-28T13:04:12.358" v="3855"/>
        <pc:sldMkLst>
          <pc:docMk/>
          <pc:sldMk cId="33054504" sldId="263"/>
        </pc:sldMkLst>
      </pc:sldChg>
      <pc:sldChg chg="addSp delSp modSp del mod modAnim">
        <pc:chgData name="Dudás Bence" userId="43a28355-070a-49c6-b291-b39b38399d68" providerId="ADAL" clId="{FFC53AB2-CED3-43D1-87BE-232681630DCA}" dt="2023-09-25T11:38:20.297" v="17" actId="47"/>
        <pc:sldMkLst>
          <pc:docMk/>
          <pc:sldMk cId="426849917" sldId="491"/>
        </pc:sldMkLst>
        <pc:spChg chg="del">
          <ac:chgData name="Dudás Bence" userId="43a28355-070a-49c6-b291-b39b38399d68" providerId="ADAL" clId="{FFC53AB2-CED3-43D1-87BE-232681630DCA}" dt="2023-09-25T11:38:05.397" v="12" actId="478"/>
          <ac:spMkLst>
            <pc:docMk/>
            <pc:sldMk cId="426849917" sldId="491"/>
            <ac:spMk id="2" creationId="{31B8E36D-A5B8-A18A-748A-FDF0B5B7CA41}"/>
          </ac:spMkLst>
        </pc:spChg>
        <pc:spChg chg="del mod">
          <ac:chgData name="Dudás Bence" userId="43a28355-070a-49c6-b291-b39b38399d68" providerId="ADAL" clId="{FFC53AB2-CED3-43D1-87BE-232681630DCA}" dt="2023-09-25T11:38:00.086" v="10" actId="478"/>
          <ac:spMkLst>
            <pc:docMk/>
            <pc:sldMk cId="426849917" sldId="491"/>
            <ac:spMk id="3" creationId="{8871E0A9-1688-F274-9876-3810B208EF0E}"/>
          </ac:spMkLst>
        </pc:spChg>
        <pc:spChg chg="add mod">
          <ac:chgData name="Dudás Bence" userId="43a28355-070a-49c6-b291-b39b38399d68" providerId="ADAL" clId="{FFC53AB2-CED3-43D1-87BE-232681630DCA}" dt="2023-09-25T11:37:44.637" v="4" actId="1076"/>
          <ac:spMkLst>
            <pc:docMk/>
            <pc:sldMk cId="426849917" sldId="491"/>
            <ac:spMk id="4" creationId="{301AD2A8-EA3B-57D3-B955-631442AC9618}"/>
          </ac:spMkLst>
        </pc:spChg>
        <pc:spChg chg="add del mod">
          <ac:chgData name="Dudás Bence" userId="43a28355-070a-49c6-b291-b39b38399d68" providerId="ADAL" clId="{FFC53AB2-CED3-43D1-87BE-232681630DCA}" dt="2023-09-25T11:38:02.243" v="11" actId="478"/>
          <ac:spMkLst>
            <pc:docMk/>
            <pc:sldMk cId="426849917" sldId="491"/>
            <ac:spMk id="7" creationId="{20032FF8-7D94-7C5E-3706-951D9902E7FC}"/>
          </ac:spMkLst>
        </pc:spChg>
        <pc:picChg chg="del">
          <ac:chgData name="Dudás Bence" userId="43a28355-070a-49c6-b291-b39b38399d68" providerId="ADAL" clId="{FFC53AB2-CED3-43D1-87BE-232681630DCA}" dt="2023-09-25T11:38:06.023" v="13" actId="478"/>
          <ac:picMkLst>
            <pc:docMk/>
            <pc:sldMk cId="426849917" sldId="491"/>
            <ac:picMk id="6" creationId="{9DE79BFB-CE70-7F0B-837C-9888B077A8E0}"/>
          </ac:picMkLst>
        </pc:picChg>
      </pc:sldChg>
      <pc:sldChg chg="addSp delSp modSp mod modAnim">
        <pc:chgData name="Dudás Bence" userId="43a28355-070a-49c6-b291-b39b38399d68" providerId="ADAL" clId="{FFC53AB2-CED3-43D1-87BE-232681630DCA}" dt="2023-09-26T09:01:35.628" v="2042"/>
        <pc:sldMkLst>
          <pc:docMk/>
          <pc:sldMk cId="3571506470" sldId="492"/>
        </pc:sldMkLst>
        <pc:spChg chg="mod">
          <ac:chgData name="Dudás Bence" userId="43a28355-070a-49c6-b291-b39b38399d68" providerId="ADAL" clId="{FFC53AB2-CED3-43D1-87BE-232681630DCA}" dt="2023-09-25T11:47:43.245" v="216" actId="1076"/>
          <ac:spMkLst>
            <pc:docMk/>
            <pc:sldMk cId="3571506470" sldId="492"/>
            <ac:spMk id="2" creationId="{F6486D53-37AC-9764-DA1B-1BE99370075B}"/>
          </ac:spMkLst>
        </pc:spChg>
        <pc:spChg chg="del">
          <ac:chgData name="Dudás Bence" userId="43a28355-070a-49c6-b291-b39b38399d68" providerId="ADAL" clId="{FFC53AB2-CED3-43D1-87BE-232681630DCA}" dt="2023-09-25T11:47:22.896" v="210" actId="478"/>
          <ac:spMkLst>
            <pc:docMk/>
            <pc:sldMk cId="3571506470" sldId="492"/>
            <ac:spMk id="3" creationId="{1F68EB2B-DCEE-BEC8-D710-BC8384DD46E8}"/>
          </ac:spMkLst>
        </pc:spChg>
        <pc:spChg chg="del">
          <ac:chgData name="Dudás Bence" userId="43a28355-070a-49c6-b291-b39b38399d68" providerId="ADAL" clId="{FFC53AB2-CED3-43D1-87BE-232681630DCA}" dt="2023-09-25T11:47:21.133" v="209" actId="478"/>
          <ac:spMkLst>
            <pc:docMk/>
            <pc:sldMk cId="3571506470" sldId="492"/>
            <ac:spMk id="4" creationId="{593551D3-7D3E-EAFC-B1C9-8BC388D313F8}"/>
          </ac:spMkLst>
        </pc:spChg>
        <pc:picChg chg="add del mod">
          <ac:chgData name="Dudás Bence" userId="43a28355-070a-49c6-b291-b39b38399d68" providerId="ADAL" clId="{FFC53AB2-CED3-43D1-87BE-232681630DCA}" dt="2023-09-26T08:40:01.694" v="1531" actId="478"/>
          <ac:picMkLst>
            <pc:docMk/>
            <pc:sldMk cId="3571506470" sldId="492"/>
            <ac:picMk id="4" creationId="{F554C0C1-CF20-D4F6-686F-9F50F9570D18}"/>
          </ac:picMkLst>
        </pc:picChg>
        <pc:picChg chg="add mod">
          <ac:chgData name="Dudás Bence" userId="43a28355-070a-49c6-b291-b39b38399d68" providerId="ADAL" clId="{FFC53AB2-CED3-43D1-87BE-232681630DCA}" dt="2023-09-25T11:52:32.665" v="240" actId="14100"/>
          <ac:picMkLst>
            <pc:docMk/>
            <pc:sldMk cId="3571506470" sldId="492"/>
            <ac:picMk id="6" creationId="{5B258593-0F5C-1CC8-48B6-D8F3085B66A4}"/>
          </ac:picMkLst>
        </pc:picChg>
        <pc:picChg chg="add mod">
          <ac:chgData name="Dudás Bence" userId="43a28355-070a-49c6-b291-b39b38399d68" providerId="ADAL" clId="{FFC53AB2-CED3-43D1-87BE-232681630DCA}" dt="2023-09-26T09:00:25.875" v="2035" actId="1076"/>
          <ac:picMkLst>
            <pc:docMk/>
            <pc:sldMk cId="3571506470" sldId="492"/>
            <ac:picMk id="7" creationId="{97BFFE6C-FA16-9FD5-C6BD-2D1F710C080F}"/>
          </ac:picMkLst>
        </pc:picChg>
        <pc:picChg chg="add mod">
          <ac:chgData name="Dudás Bence" userId="43a28355-070a-49c6-b291-b39b38399d68" providerId="ADAL" clId="{FFC53AB2-CED3-43D1-87BE-232681630DCA}" dt="2023-09-25T11:52:30.092" v="239" actId="14100"/>
          <ac:picMkLst>
            <pc:docMk/>
            <pc:sldMk cId="3571506470" sldId="492"/>
            <ac:picMk id="8" creationId="{C3698494-ECB6-F63B-EAB4-BF3F16BAB5A4}"/>
          </ac:picMkLst>
        </pc:picChg>
      </pc:sldChg>
      <pc:sldChg chg="addSp delSp modSp new mod delAnim modAnim">
        <pc:chgData name="Dudás Bence" userId="43a28355-070a-49c6-b291-b39b38399d68" providerId="ADAL" clId="{FFC53AB2-CED3-43D1-87BE-232681630DCA}" dt="2023-09-25T12:40:52.469" v="1061" actId="692"/>
        <pc:sldMkLst>
          <pc:docMk/>
          <pc:sldMk cId="567912485" sldId="493"/>
        </pc:sldMkLst>
        <pc:spChg chg="mod">
          <ac:chgData name="Dudás Bence" userId="43a28355-070a-49c6-b291-b39b38399d68" providerId="ADAL" clId="{FFC53AB2-CED3-43D1-87BE-232681630DCA}" dt="2023-09-25T12:05:41.437" v="465" actId="14100"/>
          <ac:spMkLst>
            <pc:docMk/>
            <pc:sldMk cId="567912485" sldId="493"/>
            <ac:spMk id="2" creationId="{8C0C8302-1D9B-882E-2EAC-00D88C4741A7}"/>
          </ac:spMkLst>
        </pc:spChg>
        <pc:spChg chg="del">
          <ac:chgData name="Dudás Bence" userId="43a28355-070a-49c6-b291-b39b38399d68" providerId="ADAL" clId="{FFC53AB2-CED3-43D1-87BE-232681630DCA}" dt="2023-09-25T11:57:08.271" v="241" actId="478"/>
          <ac:spMkLst>
            <pc:docMk/>
            <pc:sldMk cId="567912485" sldId="493"/>
            <ac:spMk id="3" creationId="{B631AC4C-D51F-2191-30EF-F14DC294886D}"/>
          </ac:spMkLst>
        </pc:spChg>
        <pc:spChg chg="del mod">
          <ac:chgData name="Dudás Bence" userId="43a28355-070a-49c6-b291-b39b38399d68" providerId="ADAL" clId="{FFC53AB2-CED3-43D1-87BE-232681630DCA}" dt="2023-09-25T11:43:20.716" v="67" actId="478"/>
          <ac:spMkLst>
            <pc:docMk/>
            <pc:sldMk cId="567912485" sldId="493"/>
            <ac:spMk id="4" creationId="{32B970B2-9C0F-BE94-1E51-14C4000B7768}"/>
          </ac:spMkLst>
        </pc:spChg>
        <pc:spChg chg="add del mod">
          <ac:chgData name="Dudás Bence" userId="43a28355-070a-49c6-b291-b39b38399d68" providerId="ADAL" clId="{FFC53AB2-CED3-43D1-87BE-232681630DCA}" dt="2023-09-25T11:43:22.392" v="68" actId="478"/>
          <ac:spMkLst>
            <pc:docMk/>
            <pc:sldMk cId="567912485" sldId="493"/>
            <ac:spMk id="6" creationId="{9DDD751A-7570-1C2A-1842-253D23DC0335}"/>
          </ac:spMkLst>
        </pc:spChg>
        <pc:graphicFrameChg chg="add del mod modGraphic">
          <ac:chgData name="Dudás Bence" userId="43a28355-070a-49c6-b291-b39b38399d68" providerId="ADAL" clId="{FFC53AB2-CED3-43D1-87BE-232681630DCA}" dt="2023-09-25T12:35:03.088" v="840" actId="478"/>
          <ac:graphicFrameMkLst>
            <pc:docMk/>
            <pc:sldMk cId="567912485" sldId="493"/>
            <ac:graphicFrameMk id="7" creationId="{A9585F8F-D4E9-586B-374B-D0B1A1EC8ADF}"/>
          </ac:graphicFrameMkLst>
        </pc:graphicFrameChg>
        <pc:graphicFrameChg chg="add del mod">
          <ac:chgData name="Dudás Bence" userId="43a28355-070a-49c6-b291-b39b38399d68" providerId="ADAL" clId="{FFC53AB2-CED3-43D1-87BE-232681630DCA}" dt="2023-09-25T12:35:44.516" v="852" actId="478"/>
          <ac:graphicFrameMkLst>
            <pc:docMk/>
            <pc:sldMk cId="567912485" sldId="493"/>
            <ac:graphicFrameMk id="17" creationId="{BCF521B7-061F-A0BF-1243-53E799B39BF0}"/>
          </ac:graphicFrameMkLst>
        </pc:graphicFrameChg>
        <pc:graphicFrameChg chg="add del modGraphic">
          <ac:chgData name="Dudás Bence" userId="43a28355-070a-49c6-b291-b39b38399d68" providerId="ADAL" clId="{FFC53AB2-CED3-43D1-87BE-232681630DCA}" dt="2023-09-25T12:35:59.986" v="854" actId="1032"/>
          <ac:graphicFrameMkLst>
            <pc:docMk/>
            <pc:sldMk cId="567912485" sldId="493"/>
            <ac:graphicFrameMk id="18" creationId="{A21E7FFC-CDBA-1503-6E96-51FC55294D33}"/>
          </ac:graphicFrameMkLst>
        </pc:graphicFrameChg>
        <pc:graphicFrameChg chg="add mod modGraphic">
          <ac:chgData name="Dudás Bence" userId="43a28355-070a-49c6-b291-b39b38399d68" providerId="ADAL" clId="{FFC53AB2-CED3-43D1-87BE-232681630DCA}" dt="2023-09-25T12:40:52.469" v="1061" actId="692"/>
          <ac:graphicFrameMkLst>
            <pc:docMk/>
            <pc:sldMk cId="567912485" sldId="493"/>
            <ac:graphicFrameMk id="19" creationId="{C2B91226-4268-7D16-D7D6-ED6EA6A02EBD}"/>
          </ac:graphicFrameMkLst>
        </pc:graphicFrameChg>
        <pc:picChg chg="add del mod">
          <ac:chgData name="Dudás Bence" userId="43a28355-070a-49c6-b291-b39b38399d68" providerId="ADAL" clId="{FFC53AB2-CED3-43D1-87BE-232681630DCA}" dt="2023-09-25T12:12:57.368" v="488" actId="478"/>
          <ac:picMkLst>
            <pc:docMk/>
            <pc:sldMk cId="567912485" sldId="493"/>
            <ac:picMk id="9" creationId="{CE3AA633-ED70-7105-7484-B66CE05C2EB4}"/>
          </ac:picMkLst>
        </pc:picChg>
        <pc:picChg chg="add del mod">
          <ac:chgData name="Dudás Bence" userId="43a28355-070a-49c6-b291-b39b38399d68" providerId="ADAL" clId="{FFC53AB2-CED3-43D1-87BE-232681630DCA}" dt="2023-09-25T12:03:45.028" v="428" actId="34307"/>
          <ac:picMkLst>
            <pc:docMk/>
            <pc:sldMk cId="567912485" sldId="493"/>
            <ac:picMk id="10" creationId="{006C9A25-1A2F-5244-9655-3EFD0FD7C7B2}"/>
          </ac:picMkLst>
        </pc:picChg>
        <pc:picChg chg="add del mod">
          <ac:chgData name="Dudás Bence" userId="43a28355-070a-49c6-b291-b39b38399d68" providerId="ADAL" clId="{FFC53AB2-CED3-43D1-87BE-232681630DCA}" dt="2023-09-25T12:12:44.870" v="483" actId="478"/>
          <ac:picMkLst>
            <pc:docMk/>
            <pc:sldMk cId="567912485" sldId="493"/>
            <ac:picMk id="12" creationId="{6307DCE6-0C2F-7DCF-84F6-4116915DDE57}"/>
          </ac:picMkLst>
        </pc:picChg>
        <pc:picChg chg="add del mod">
          <ac:chgData name="Dudás Bence" userId="43a28355-070a-49c6-b291-b39b38399d68" providerId="ADAL" clId="{FFC53AB2-CED3-43D1-87BE-232681630DCA}" dt="2023-09-25T12:12:45.419" v="484" actId="478"/>
          <ac:picMkLst>
            <pc:docMk/>
            <pc:sldMk cId="567912485" sldId="493"/>
            <ac:picMk id="14" creationId="{E5496D36-39C6-C777-64BD-619BADA4DE91}"/>
          </ac:picMkLst>
        </pc:picChg>
        <pc:picChg chg="add del mod">
          <ac:chgData name="Dudás Bence" userId="43a28355-070a-49c6-b291-b39b38399d68" providerId="ADAL" clId="{FFC53AB2-CED3-43D1-87BE-232681630DCA}" dt="2023-09-25T12:12:45.991" v="485" actId="478"/>
          <ac:picMkLst>
            <pc:docMk/>
            <pc:sldMk cId="567912485" sldId="493"/>
            <ac:picMk id="16" creationId="{7F51418C-429F-D72C-6996-64E55E2C4AAE}"/>
          </ac:picMkLst>
        </pc:picChg>
      </pc:sldChg>
      <pc:sldChg chg="modSp new mod ord">
        <pc:chgData name="Dudás Bence" userId="43a28355-070a-49c6-b291-b39b38399d68" providerId="ADAL" clId="{FFC53AB2-CED3-43D1-87BE-232681630DCA}" dt="2023-09-28T12:26:41.451" v="3819"/>
        <pc:sldMkLst>
          <pc:docMk/>
          <pc:sldMk cId="3787056725" sldId="494"/>
        </pc:sldMkLst>
        <pc:spChg chg="mod">
          <ac:chgData name="Dudás Bence" userId="43a28355-070a-49c6-b291-b39b38399d68" providerId="ADAL" clId="{FFC53AB2-CED3-43D1-87BE-232681630DCA}" dt="2023-09-25T12:53:20.545" v="1392"/>
          <ac:spMkLst>
            <pc:docMk/>
            <pc:sldMk cId="3787056725" sldId="494"/>
            <ac:spMk id="2" creationId="{20510DF5-34E3-4017-6FD2-DA6ECA29EECC}"/>
          </ac:spMkLst>
        </pc:spChg>
        <pc:spChg chg="mod">
          <ac:chgData name="Dudás Bence" userId="43a28355-070a-49c6-b291-b39b38399d68" providerId="ADAL" clId="{FFC53AB2-CED3-43D1-87BE-232681630DCA}" dt="2023-09-28T11:18:26.472" v="3194"/>
          <ac:spMkLst>
            <pc:docMk/>
            <pc:sldMk cId="3787056725" sldId="494"/>
            <ac:spMk id="3" creationId="{5741501E-39DA-8FA1-62E4-4F04E9B1801B}"/>
          </ac:spMkLst>
        </pc:spChg>
        <pc:spChg chg="mod">
          <ac:chgData name="Dudás Bence" userId="43a28355-070a-49c6-b291-b39b38399d68" providerId="ADAL" clId="{FFC53AB2-CED3-43D1-87BE-232681630DCA}" dt="2023-09-28T12:26:41.451" v="3819"/>
          <ac:spMkLst>
            <pc:docMk/>
            <pc:sldMk cId="3787056725" sldId="494"/>
            <ac:spMk id="4" creationId="{CDC8BFF1-C026-2011-CD6F-C636F85C29EF}"/>
          </ac:spMkLst>
        </pc:spChg>
      </pc:sldChg>
      <pc:sldChg chg="addSp delSp modSp add mod modAnim">
        <pc:chgData name="Dudás Bence" userId="43a28355-070a-49c6-b291-b39b38399d68" providerId="ADAL" clId="{FFC53AB2-CED3-43D1-87BE-232681630DCA}" dt="2023-09-25T12:15:48.511" v="516" actId="207"/>
        <pc:sldMkLst>
          <pc:docMk/>
          <pc:sldMk cId="624457473" sldId="495"/>
        </pc:sldMkLst>
        <pc:spChg chg="add mod">
          <ac:chgData name="Dudás Bence" userId="43a28355-070a-49c6-b291-b39b38399d68" providerId="ADAL" clId="{FFC53AB2-CED3-43D1-87BE-232681630DCA}" dt="2023-09-25T12:15:45.254" v="515"/>
          <ac:spMkLst>
            <pc:docMk/>
            <pc:sldMk cId="624457473" sldId="495"/>
            <ac:spMk id="3" creationId="{043E1952-E837-BB5A-FF81-494F6B150658}"/>
          </ac:spMkLst>
        </pc:spChg>
        <pc:graphicFrameChg chg="mod">
          <ac:chgData name="Dudás Bence" userId="43a28355-070a-49c6-b291-b39b38399d68" providerId="ADAL" clId="{FFC53AB2-CED3-43D1-87BE-232681630DCA}" dt="2023-09-25T12:15:48.511" v="516" actId="207"/>
          <ac:graphicFrameMkLst>
            <pc:docMk/>
            <pc:sldMk cId="624457473" sldId="495"/>
            <ac:graphicFrameMk id="7" creationId="{A9585F8F-D4E9-586B-374B-D0B1A1EC8ADF}"/>
          </ac:graphicFrameMkLst>
        </pc:graphicFrameChg>
        <pc:picChg chg="del">
          <ac:chgData name="Dudás Bence" userId="43a28355-070a-49c6-b291-b39b38399d68" providerId="ADAL" clId="{FFC53AB2-CED3-43D1-87BE-232681630DCA}" dt="2023-09-25T12:13:27.640" v="495" actId="478"/>
          <ac:picMkLst>
            <pc:docMk/>
            <pc:sldMk cId="624457473" sldId="495"/>
            <ac:picMk id="12" creationId="{6307DCE6-0C2F-7DCF-84F6-4116915DDE57}"/>
          </ac:picMkLst>
        </pc:picChg>
        <pc:picChg chg="del">
          <ac:chgData name="Dudás Bence" userId="43a28355-070a-49c6-b291-b39b38399d68" providerId="ADAL" clId="{FFC53AB2-CED3-43D1-87BE-232681630DCA}" dt="2023-09-25T12:13:27.172" v="494" actId="478"/>
          <ac:picMkLst>
            <pc:docMk/>
            <pc:sldMk cId="624457473" sldId="495"/>
            <ac:picMk id="14" creationId="{E5496D36-39C6-C777-64BD-619BADA4DE91}"/>
          </ac:picMkLst>
        </pc:picChg>
        <pc:picChg chg="del">
          <ac:chgData name="Dudás Bence" userId="43a28355-070a-49c6-b291-b39b38399d68" providerId="ADAL" clId="{FFC53AB2-CED3-43D1-87BE-232681630DCA}" dt="2023-09-25T12:13:26.091" v="493" actId="478"/>
          <ac:picMkLst>
            <pc:docMk/>
            <pc:sldMk cId="624457473" sldId="495"/>
            <ac:picMk id="16" creationId="{7F51418C-429F-D72C-6996-64E55E2C4AAE}"/>
          </ac:picMkLst>
        </pc:picChg>
      </pc:sldChg>
      <pc:sldChg chg="delSp modSp add mod">
        <pc:chgData name="Dudás Bence" userId="43a28355-070a-49c6-b291-b39b38399d68" providerId="ADAL" clId="{FFC53AB2-CED3-43D1-87BE-232681630DCA}" dt="2023-09-25T12:15:51.518" v="517" actId="207"/>
        <pc:sldMkLst>
          <pc:docMk/>
          <pc:sldMk cId="3166028842" sldId="496"/>
        </pc:sldMkLst>
        <pc:graphicFrameChg chg="mod">
          <ac:chgData name="Dudás Bence" userId="43a28355-070a-49c6-b291-b39b38399d68" providerId="ADAL" clId="{FFC53AB2-CED3-43D1-87BE-232681630DCA}" dt="2023-09-25T12:15:51.518" v="517" actId="207"/>
          <ac:graphicFrameMkLst>
            <pc:docMk/>
            <pc:sldMk cId="3166028842" sldId="496"/>
            <ac:graphicFrameMk id="7" creationId="{A9585F8F-D4E9-586B-374B-D0B1A1EC8ADF}"/>
          </ac:graphicFrameMkLst>
        </pc:graphicFrameChg>
        <pc:picChg chg="del">
          <ac:chgData name="Dudás Bence" userId="43a28355-070a-49c6-b291-b39b38399d68" providerId="ADAL" clId="{FFC53AB2-CED3-43D1-87BE-232681630DCA}" dt="2023-09-25T12:13:47.268" v="503" actId="478"/>
          <ac:picMkLst>
            <pc:docMk/>
            <pc:sldMk cId="3166028842" sldId="496"/>
            <ac:picMk id="14" creationId="{E5496D36-39C6-C777-64BD-619BADA4DE91}"/>
          </ac:picMkLst>
        </pc:picChg>
        <pc:picChg chg="del">
          <ac:chgData name="Dudás Bence" userId="43a28355-070a-49c6-b291-b39b38399d68" providerId="ADAL" clId="{FFC53AB2-CED3-43D1-87BE-232681630DCA}" dt="2023-09-25T12:13:47.858" v="504" actId="478"/>
          <ac:picMkLst>
            <pc:docMk/>
            <pc:sldMk cId="3166028842" sldId="496"/>
            <ac:picMk id="16" creationId="{7F51418C-429F-D72C-6996-64E55E2C4AAE}"/>
          </ac:picMkLst>
        </pc:picChg>
      </pc:sldChg>
      <pc:sldChg chg="delSp modSp add mod">
        <pc:chgData name="Dudás Bence" userId="43a28355-070a-49c6-b291-b39b38399d68" providerId="ADAL" clId="{FFC53AB2-CED3-43D1-87BE-232681630DCA}" dt="2023-09-25T12:15:55.885" v="518" actId="207"/>
        <pc:sldMkLst>
          <pc:docMk/>
          <pc:sldMk cId="658002056" sldId="497"/>
        </pc:sldMkLst>
        <pc:graphicFrameChg chg="mod">
          <ac:chgData name="Dudás Bence" userId="43a28355-070a-49c6-b291-b39b38399d68" providerId="ADAL" clId="{FFC53AB2-CED3-43D1-87BE-232681630DCA}" dt="2023-09-25T12:15:55.885" v="518" actId="207"/>
          <ac:graphicFrameMkLst>
            <pc:docMk/>
            <pc:sldMk cId="658002056" sldId="497"/>
            <ac:graphicFrameMk id="7" creationId="{A9585F8F-D4E9-586B-374B-D0B1A1EC8ADF}"/>
          </ac:graphicFrameMkLst>
        </pc:graphicFrameChg>
        <pc:picChg chg="del">
          <ac:chgData name="Dudás Bence" userId="43a28355-070a-49c6-b291-b39b38399d68" providerId="ADAL" clId="{FFC53AB2-CED3-43D1-87BE-232681630DCA}" dt="2023-09-25T12:14:25.391" v="510" actId="478"/>
          <ac:picMkLst>
            <pc:docMk/>
            <pc:sldMk cId="658002056" sldId="497"/>
            <ac:picMk id="16" creationId="{7F51418C-429F-D72C-6996-64E55E2C4AAE}"/>
          </ac:picMkLst>
        </pc:picChg>
      </pc:sldChg>
      <pc:sldChg chg="modSp add">
        <pc:chgData name="Dudás Bence" userId="43a28355-070a-49c6-b291-b39b38399d68" providerId="ADAL" clId="{FFC53AB2-CED3-43D1-87BE-232681630DCA}" dt="2023-09-25T12:15:59.741" v="519" actId="207"/>
        <pc:sldMkLst>
          <pc:docMk/>
          <pc:sldMk cId="1607288918" sldId="498"/>
        </pc:sldMkLst>
        <pc:graphicFrameChg chg="mod">
          <ac:chgData name="Dudás Bence" userId="43a28355-070a-49c6-b291-b39b38399d68" providerId="ADAL" clId="{FFC53AB2-CED3-43D1-87BE-232681630DCA}" dt="2023-09-25T12:15:59.741" v="519" actId="207"/>
          <ac:graphicFrameMkLst>
            <pc:docMk/>
            <pc:sldMk cId="1607288918" sldId="498"/>
            <ac:graphicFrameMk id="7" creationId="{A9585F8F-D4E9-586B-374B-D0B1A1EC8ADF}"/>
          </ac:graphicFrameMkLst>
        </pc:graphicFrameChg>
      </pc:sldChg>
      <pc:sldChg chg="addSp delSp modSp new mod ord setBg modClrScheme chgLayout">
        <pc:chgData name="Dudás Bence" userId="43a28355-070a-49c6-b291-b39b38399d68" providerId="ADAL" clId="{FFC53AB2-CED3-43D1-87BE-232681630DCA}" dt="2023-09-26T08:49:28.403" v="1801"/>
        <pc:sldMkLst>
          <pc:docMk/>
          <pc:sldMk cId="3603316613" sldId="499"/>
        </pc:sldMkLst>
        <pc:spChg chg="mod">
          <ac:chgData name="Dudás Bence" userId="43a28355-070a-49c6-b291-b39b38399d68" providerId="ADAL" clId="{FFC53AB2-CED3-43D1-87BE-232681630DCA}" dt="2023-09-25T12:53:20.545" v="1392"/>
          <ac:spMkLst>
            <pc:docMk/>
            <pc:sldMk cId="3603316613" sldId="499"/>
            <ac:spMk id="2" creationId="{CD1CC1B5-630B-60F6-109B-0C92EADC1D53}"/>
          </ac:spMkLst>
        </pc:spChg>
        <pc:spChg chg="add del">
          <ac:chgData name="Dudás Bence" userId="43a28355-070a-49c6-b291-b39b38399d68" providerId="ADAL" clId="{FFC53AB2-CED3-43D1-87BE-232681630DCA}" dt="2023-09-25T12:28:35.787" v="654" actId="26606"/>
          <ac:spMkLst>
            <pc:docMk/>
            <pc:sldMk cId="3603316613" sldId="499"/>
            <ac:spMk id="3" creationId="{E050E28E-4CA3-7E13-05DB-28EBCCCF7C32}"/>
          </ac:spMkLst>
        </pc:spChg>
        <pc:spChg chg="add del">
          <ac:chgData name="Dudás Bence" userId="43a28355-070a-49c6-b291-b39b38399d68" providerId="ADAL" clId="{FFC53AB2-CED3-43D1-87BE-232681630DCA}" dt="2023-09-25T12:28:35.787" v="654" actId="26606"/>
          <ac:spMkLst>
            <pc:docMk/>
            <pc:sldMk cId="3603316613" sldId="499"/>
            <ac:spMk id="4" creationId="{98BCEDCD-6959-046E-7601-6F41BF9B97A3}"/>
          </ac:spMkLst>
        </pc:spChg>
        <pc:spChg chg="add del mod">
          <ac:chgData name="Dudás Bence" userId="43a28355-070a-49c6-b291-b39b38399d68" providerId="ADAL" clId="{FFC53AB2-CED3-43D1-87BE-232681630DCA}" dt="2023-09-25T12:46:51.161" v="1114" actId="26606"/>
          <ac:spMkLst>
            <pc:docMk/>
            <pc:sldMk cId="3603316613" sldId="499"/>
            <ac:spMk id="5" creationId="{9ACE8EFC-A7A5-9A71-96DA-937A250824F5}"/>
          </ac:spMkLst>
        </pc:spChg>
        <pc:spChg chg="add del mod">
          <ac:chgData name="Dudás Bence" userId="43a28355-070a-49c6-b291-b39b38399d68" providerId="ADAL" clId="{FFC53AB2-CED3-43D1-87BE-232681630DCA}" dt="2023-09-25T12:28:35.785" v="653" actId="26606"/>
          <ac:spMkLst>
            <pc:docMk/>
            <pc:sldMk cId="3603316613" sldId="499"/>
            <ac:spMk id="9" creationId="{91CE3BF9-B7BE-70B2-F76D-E774B1A09B71}"/>
          </ac:spMkLst>
        </pc:spChg>
        <pc:spChg chg="add del mod">
          <ac:chgData name="Dudás Bence" userId="43a28355-070a-49c6-b291-b39b38399d68" providerId="ADAL" clId="{FFC53AB2-CED3-43D1-87BE-232681630DCA}" dt="2023-09-25T12:44:18.592" v="1066" actId="26606"/>
          <ac:spMkLst>
            <pc:docMk/>
            <pc:sldMk cId="3603316613" sldId="499"/>
            <ac:spMk id="10" creationId="{BDA6EF18-7BF4-3183-3C5A-6A68EA917D6F}"/>
          </ac:spMkLst>
        </pc:spChg>
        <pc:spChg chg="add del mod">
          <ac:chgData name="Dudás Bence" userId="43a28355-070a-49c6-b291-b39b38399d68" providerId="ADAL" clId="{FFC53AB2-CED3-43D1-87BE-232681630DCA}" dt="2023-09-25T12:28:35.785" v="653" actId="26606"/>
          <ac:spMkLst>
            <pc:docMk/>
            <pc:sldMk cId="3603316613" sldId="499"/>
            <ac:spMk id="11" creationId="{929DD93D-5A07-C394-8821-3D681BA7AC6B}"/>
          </ac:spMkLst>
        </pc:spChg>
        <pc:spChg chg="add del mod">
          <ac:chgData name="Dudás Bence" userId="43a28355-070a-49c6-b291-b39b38399d68" providerId="ADAL" clId="{FFC53AB2-CED3-43D1-87BE-232681630DCA}" dt="2023-09-25T12:29:07.398" v="673" actId="478"/>
          <ac:spMkLst>
            <pc:docMk/>
            <pc:sldMk cId="3603316613" sldId="499"/>
            <ac:spMk id="13" creationId="{4DDA6544-598F-B793-8F3E-C54F9FAE0250}"/>
          </ac:spMkLst>
        </pc:spChg>
        <pc:spChg chg="add del mod">
          <ac:chgData name="Dudás Bence" userId="43a28355-070a-49c6-b291-b39b38399d68" providerId="ADAL" clId="{FFC53AB2-CED3-43D1-87BE-232681630DCA}" dt="2023-09-25T12:44:19.958" v="1068" actId="26606"/>
          <ac:spMkLst>
            <pc:docMk/>
            <pc:sldMk cId="3603316613" sldId="499"/>
            <ac:spMk id="14" creationId="{7CA97BBF-3CF1-EEE7-F8DD-17D20E433C74}"/>
          </ac:spMkLst>
        </pc:spChg>
        <pc:spChg chg="add del mod">
          <ac:chgData name="Dudás Bence" userId="43a28355-070a-49c6-b291-b39b38399d68" providerId="ADAL" clId="{FFC53AB2-CED3-43D1-87BE-232681630DCA}" dt="2023-09-25T12:46:36.940" v="1109" actId="26606"/>
          <ac:spMkLst>
            <pc:docMk/>
            <pc:sldMk cId="3603316613" sldId="499"/>
            <ac:spMk id="16" creationId="{E30CEBE8-D229-F184-5EB1-E9ABA2BCCFF8}"/>
          </ac:spMkLst>
        </pc:spChg>
        <pc:spChg chg="add del mod">
          <ac:chgData name="Dudás Bence" userId="43a28355-070a-49c6-b291-b39b38399d68" providerId="ADAL" clId="{FFC53AB2-CED3-43D1-87BE-232681630DCA}" dt="2023-09-25T12:44:22.574" v="1070" actId="26606"/>
          <ac:spMkLst>
            <pc:docMk/>
            <pc:sldMk cId="3603316613" sldId="499"/>
            <ac:spMk id="17" creationId="{BE9AF6F0-8FDA-1890-603F-74E9F4A35DE1}"/>
          </ac:spMkLst>
        </pc:spChg>
        <pc:spChg chg="add del mod">
          <ac:chgData name="Dudás Bence" userId="43a28355-070a-49c6-b291-b39b38399d68" providerId="ADAL" clId="{FFC53AB2-CED3-43D1-87BE-232681630DCA}" dt="2023-09-25T12:46:36.940" v="1109" actId="26606"/>
          <ac:spMkLst>
            <pc:docMk/>
            <pc:sldMk cId="3603316613" sldId="499"/>
            <ac:spMk id="19" creationId="{ABAAAEC1-75B2-A32A-DB72-4FFED069E923}"/>
          </ac:spMkLst>
        </pc:spChg>
        <pc:spChg chg="add del mod">
          <ac:chgData name="Dudás Bence" userId="43a28355-070a-49c6-b291-b39b38399d68" providerId="ADAL" clId="{FFC53AB2-CED3-43D1-87BE-232681630DCA}" dt="2023-09-25T12:44:23.978" v="1073" actId="26606"/>
          <ac:spMkLst>
            <pc:docMk/>
            <pc:sldMk cId="3603316613" sldId="499"/>
            <ac:spMk id="20" creationId="{9ACE8EFC-A7A5-9A71-96DA-937A250824F5}"/>
          </ac:spMkLst>
        </pc:spChg>
        <pc:spChg chg="add del mod">
          <ac:chgData name="Dudás Bence" userId="43a28355-070a-49c6-b291-b39b38399d68" providerId="ADAL" clId="{FFC53AB2-CED3-43D1-87BE-232681630DCA}" dt="2023-09-25T12:46:36.940" v="1109" actId="26606"/>
          <ac:spMkLst>
            <pc:docMk/>
            <pc:sldMk cId="3603316613" sldId="499"/>
            <ac:spMk id="22" creationId="{51A73FDB-7B32-E89C-2EC5-8B6D7156F187}"/>
          </ac:spMkLst>
        </pc:spChg>
        <pc:spChg chg="add del mod">
          <ac:chgData name="Dudás Bence" userId="43a28355-070a-49c6-b291-b39b38399d68" providerId="ADAL" clId="{FFC53AB2-CED3-43D1-87BE-232681630DCA}" dt="2023-09-25T12:44:28.125" v="1075" actId="26606"/>
          <ac:spMkLst>
            <pc:docMk/>
            <pc:sldMk cId="3603316613" sldId="499"/>
            <ac:spMk id="23" creationId="{6ED4FF0C-C5E1-7B87-8767-5BDF0C3CA08C}"/>
          </ac:spMkLst>
        </pc:spChg>
        <pc:spChg chg="add del mod">
          <ac:chgData name="Dudás Bence" userId="43a28355-070a-49c6-b291-b39b38399d68" providerId="ADAL" clId="{FFC53AB2-CED3-43D1-87BE-232681630DCA}" dt="2023-09-25T12:46:36.940" v="1109" actId="26606"/>
          <ac:spMkLst>
            <pc:docMk/>
            <pc:sldMk cId="3603316613" sldId="499"/>
            <ac:spMk id="25" creationId="{D44B7658-227A-2F27-9544-1D23C07ABCDD}"/>
          </ac:spMkLst>
        </pc:spChg>
        <pc:spChg chg="add del mod">
          <ac:chgData name="Dudás Bence" userId="43a28355-070a-49c6-b291-b39b38399d68" providerId="ADAL" clId="{FFC53AB2-CED3-43D1-87BE-232681630DCA}" dt="2023-09-25T12:44:35.838" v="1077" actId="26606"/>
          <ac:spMkLst>
            <pc:docMk/>
            <pc:sldMk cId="3603316613" sldId="499"/>
            <ac:spMk id="26" creationId="{9B7DA14F-892F-7D82-6CBA-CC28CC352E9F}"/>
          </ac:spMkLst>
        </pc:spChg>
        <pc:spChg chg="add del mod">
          <ac:chgData name="Dudás Bence" userId="43a28355-070a-49c6-b291-b39b38399d68" providerId="ADAL" clId="{FFC53AB2-CED3-43D1-87BE-232681630DCA}" dt="2023-09-25T12:46:36.940" v="1109" actId="26606"/>
          <ac:spMkLst>
            <pc:docMk/>
            <pc:sldMk cId="3603316613" sldId="499"/>
            <ac:spMk id="28" creationId="{898605C6-8C4F-A5B0-6726-059EE19268F4}"/>
          </ac:spMkLst>
        </pc:spChg>
        <pc:spChg chg="add del mod">
          <ac:chgData name="Dudás Bence" userId="43a28355-070a-49c6-b291-b39b38399d68" providerId="ADAL" clId="{FFC53AB2-CED3-43D1-87BE-232681630DCA}" dt="2023-09-25T12:46:17.081" v="1107" actId="26606"/>
          <ac:spMkLst>
            <pc:docMk/>
            <pc:sldMk cId="3603316613" sldId="499"/>
            <ac:spMk id="29" creationId="{3E22017F-DF6A-5B43-2CF5-03A77F5D1E05}"/>
          </ac:spMkLst>
        </pc:spChg>
        <pc:spChg chg="add del mod">
          <ac:chgData name="Dudás Bence" userId="43a28355-070a-49c6-b291-b39b38399d68" providerId="ADAL" clId="{FFC53AB2-CED3-43D1-87BE-232681630DCA}" dt="2023-09-25T12:46:17.081" v="1107" actId="26606"/>
          <ac:spMkLst>
            <pc:docMk/>
            <pc:sldMk cId="3603316613" sldId="499"/>
            <ac:spMk id="30" creationId="{5DE71510-ADDF-6958-8BB9-8C7AE2446EDE}"/>
          </ac:spMkLst>
        </pc:spChg>
        <pc:spChg chg="add del mod">
          <ac:chgData name="Dudás Bence" userId="43a28355-070a-49c6-b291-b39b38399d68" providerId="ADAL" clId="{FFC53AB2-CED3-43D1-87BE-232681630DCA}" dt="2023-09-25T12:46:36.940" v="1109" actId="26606"/>
          <ac:spMkLst>
            <pc:docMk/>
            <pc:sldMk cId="3603316613" sldId="499"/>
            <ac:spMk id="32" creationId="{8FC097E5-E41C-1A7F-2BE8-7079F5DF022B}"/>
          </ac:spMkLst>
        </pc:spChg>
        <pc:spChg chg="add del mod">
          <ac:chgData name="Dudás Bence" userId="43a28355-070a-49c6-b291-b39b38399d68" providerId="ADAL" clId="{FFC53AB2-CED3-43D1-87BE-232681630DCA}" dt="2023-09-25T12:47:24.665" v="1127" actId="26606"/>
          <ac:spMkLst>
            <pc:docMk/>
            <pc:sldMk cId="3603316613" sldId="499"/>
            <ac:spMk id="33" creationId="{E210E8B6-4BB6-4627-45B1-9BBD8136195F}"/>
          </ac:spMkLst>
        </pc:spChg>
        <pc:spChg chg="add del mod">
          <ac:chgData name="Dudás Bence" userId="43a28355-070a-49c6-b291-b39b38399d68" providerId="ADAL" clId="{FFC53AB2-CED3-43D1-87BE-232681630DCA}" dt="2023-09-25T12:46:45.805" v="1111" actId="26606"/>
          <ac:spMkLst>
            <pc:docMk/>
            <pc:sldMk cId="3603316613" sldId="499"/>
            <ac:spMk id="34" creationId="{146203A0-303E-1F14-91D6-FC03F7E3C9B7}"/>
          </ac:spMkLst>
        </pc:spChg>
        <pc:spChg chg="add del mod">
          <ac:chgData name="Dudás Bence" userId="43a28355-070a-49c6-b291-b39b38399d68" providerId="ADAL" clId="{FFC53AB2-CED3-43D1-87BE-232681630DCA}" dt="2023-09-25T12:46:45.805" v="1111" actId="26606"/>
          <ac:spMkLst>
            <pc:docMk/>
            <pc:sldMk cId="3603316613" sldId="499"/>
            <ac:spMk id="35" creationId="{D429CD99-E2B8-4F1D-3A37-0C2B0366BEAF}"/>
          </ac:spMkLst>
        </pc:spChg>
        <pc:spChg chg="add del">
          <ac:chgData name="Dudás Bence" userId="43a28355-070a-49c6-b291-b39b38399d68" providerId="ADAL" clId="{FFC53AB2-CED3-43D1-87BE-232681630DCA}" dt="2023-09-25T12:46:06.279" v="1093" actId="26606"/>
          <ac:spMkLst>
            <pc:docMk/>
            <pc:sldMk cId="3603316613" sldId="499"/>
            <ac:spMk id="36" creationId="{1A95671B-3CC6-4792-9114-B74FAEA224E6}"/>
          </ac:spMkLst>
        </pc:spChg>
        <pc:spChg chg="add del mod">
          <ac:chgData name="Dudás Bence" userId="43a28355-070a-49c6-b291-b39b38399d68" providerId="ADAL" clId="{FFC53AB2-CED3-43D1-87BE-232681630DCA}" dt="2023-09-25T12:46:45.805" v="1111" actId="26606"/>
          <ac:spMkLst>
            <pc:docMk/>
            <pc:sldMk cId="3603316613" sldId="499"/>
            <ac:spMk id="37" creationId="{C73D8630-5F63-934A-4355-E430C84F8B9D}"/>
          </ac:spMkLst>
        </pc:spChg>
        <pc:spChg chg="add del">
          <ac:chgData name="Dudás Bence" userId="43a28355-070a-49c6-b291-b39b38399d68" providerId="ADAL" clId="{FFC53AB2-CED3-43D1-87BE-232681630DCA}" dt="2023-09-25T12:46:09.123" v="1095" actId="26606"/>
          <ac:spMkLst>
            <pc:docMk/>
            <pc:sldMk cId="3603316613" sldId="499"/>
            <ac:spMk id="38" creationId="{83C98ABE-055B-441F-B07E-44F97F083C39}"/>
          </ac:spMkLst>
        </pc:spChg>
        <pc:spChg chg="add del">
          <ac:chgData name="Dudás Bence" userId="43a28355-070a-49c6-b291-b39b38399d68" providerId="ADAL" clId="{FFC53AB2-CED3-43D1-87BE-232681630DCA}" dt="2023-09-25T12:46:09.123" v="1095" actId="26606"/>
          <ac:spMkLst>
            <pc:docMk/>
            <pc:sldMk cId="3603316613" sldId="499"/>
            <ac:spMk id="39" creationId="{F3060C83-F051-4F0E-ABAD-AA0DFC48B218}"/>
          </ac:spMkLst>
        </pc:spChg>
        <pc:spChg chg="add del">
          <ac:chgData name="Dudás Bence" userId="43a28355-070a-49c6-b291-b39b38399d68" providerId="ADAL" clId="{FFC53AB2-CED3-43D1-87BE-232681630DCA}" dt="2023-09-25T12:46:09.123" v="1095" actId="26606"/>
          <ac:spMkLst>
            <pc:docMk/>
            <pc:sldMk cId="3603316613" sldId="499"/>
            <ac:spMk id="40" creationId="{29FDB030-9B49-4CED-8CCD-4D99382388AC}"/>
          </ac:spMkLst>
        </pc:spChg>
        <pc:spChg chg="add del mod">
          <ac:chgData name="Dudás Bence" userId="43a28355-070a-49c6-b291-b39b38399d68" providerId="ADAL" clId="{FFC53AB2-CED3-43D1-87BE-232681630DCA}" dt="2023-09-25T12:46:45.805" v="1111" actId="26606"/>
          <ac:spMkLst>
            <pc:docMk/>
            <pc:sldMk cId="3603316613" sldId="499"/>
            <ac:spMk id="41" creationId="{BF440D79-5BB6-395E-916F-0E55528072FF}"/>
          </ac:spMkLst>
        </pc:spChg>
        <pc:spChg chg="add del">
          <ac:chgData name="Dudás Bence" userId="43a28355-070a-49c6-b291-b39b38399d68" providerId="ADAL" clId="{FFC53AB2-CED3-43D1-87BE-232681630DCA}" dt="2023-09-25T12:46:09.123" v="1095" actId="26606"/>
          <ac:spMkLst>
            <pc:docMk/>
            <pc:sldMk cId="3603316613" sldId="499"/>
            <ac:spMk id="42" creationId="{3783CA14-24A1-485C-8B30-D6A5D87987AD}"/>
          </ac:spMkLst>
        </pc:spChg>
        <pc:spChg chg="add del">
          <ac:chgData name="Dudás Bence" userId="43a28355-070a-49c6-b291-b39b38399d68" providerId="ADAL" clId="{FFC53AB2-CED3-43D1-87BE-232681630DCA}" dt="2023-09-25T12:46:09.123" v="1095" actId="26606"/>
          <ac:spMkLst>
            <pc:docMk/>
            <pc:sldMk cId="3603316613" sldId="499"/>
            <ac:spMk id="44" creationId="{9A97C86A-04D6-40F7-AE84-31AB43E6A846}"/>
          </ac:spMkLst>
        </pc:spChg>
        <pc:spChg chg="add del">
          <ac:chgData name="Dudás Bence" userId="43a28355-070a-49c6-b291-b39b38399d68" providerId="ADAL" clId="{FFC53AB2-CED3-43D1-87BE-232681630DCA}" dt="2023-09-25T12:47:02.243" v="1118" actId="26606"/>
          <ac:spMkLst>
            <pc:docMk/>
            <pc:sldMk cId="3603316613" sldId="499"/>
            <ac:spMk id="45" creationId="{F3060C83-F051-4F0E-ABAD-AA0DFC48B218}"/>
          </ac:spMkLst>
        </pc:spChg>
        <pc:spChg chg="add del">
          <ac:chgData name="Dudás Bence" userId="43a28355-070a-49c6-b291-b39b38399d68" providerId="ADAL" clId="{FFC53AB2-CED3-43D1-87BE-232681630DCA}" dt="2023-09-25T12:46:09.123" v="1095" actId="26606"/>
          <ac:spMkLst>
            <pc:docMk/>
            <pc:sldMk cId="3603316613" sldId="499"/>
            <ac:spMk id="46" creationId="{FF9F2414-84E8-453E-B1F3-389FDE8192D9}"/>
          </ac:spMkLst>
        </pc:spChg>
        <pc:spChg chg="add del">
          <ac:chgData name="Dudás Bence" userId="43a28355-070a-49c6-b291-b39b38399d68" providerId="ADAL" clId="{FFC53AB2-CED3-43D1-87BE-232681630DCA}" dt="2023-09-25T12:47:32.065" v="1128" actId="26606"/>
          <ac:spMkLst>
            <pc:docMk/>
            <pc:sldMk cId="3603316613" sldId="499"/>
            <ac:spMk id="47" creationId="{50E0CEA0-0604-ECE9-4E32-9B96AF1CA49C}"/>
          </ac:spMkLst>
        </pc:spChg>
        <pc:spChg chg="add del">
          <ac:chgData name="Dudás Bence" userId="43a28355-070a-49c6-b291-b39b38399d68" providerId="ADAL" clId="{FFC53AB2-CED3-43D1-87BE-232681630DCA}" dt="2023-09-25T12:46:09.123" v="1095" actId="26606"/>
          <ac:spMkLst>
            <pc:docMk/>
            <pc:sldMk cId="3603316613" sldId="499"/>
            <ac:spMk id="48" creationId="{3ECA69A1-7536-43AC-85EF-C7106179F5ED}"/>
          </ac:spMkLst>
        </pc:spChg>
        <pc:spChg chg="add del mod">
          <ac:chgData name="Dudás Bence" userId="43a28355-070a-49c6-b291-b39b38399d68" providerId="ADAL" clId="{FFC53AB2-CED3-43D1-87BE-232681630DCA}" dt="2023-09-25T12:47:40.333" v="1132" actId="478"/>
          <ac:spMkLst>
            <pc:docMk/>
            <pc:sldMk cId="3603316613" sldId="499"/>
            <ac:spMk id="49" creationId="{CAD8D71C-F608-D90E-E754-2C20B4E3F3D1}"/>
          </ac:spMkLst>
        </pc:spChg>
        <pc:spChg chg="add del">
          <ac:chgData name="Dudás Bence" userId="43a28355-070a-49c6-b291-b39b38399d68" providerId="ADAL" clId="{FFC53AB2-CED3-43D1-87BE-232681630DCA}" dt="2023-09-25T12:47:02.243" v="1118" actId="26606"/>
          <ac:spMkLst>
            <pc:docMk/>
            <pc:sldMk cId="3603316613" sldId="499"/>
            <ac:spMk id="50" creationId="{83C98ABE-055B-441F-B07E-44F97F083C39}"/>
          </ac:spMkLst>
        </pc:spChg>
        <pc:spChg chg="add del mod">
          <ac:chgData name="Dudás Bence" userId="43a28355-070a-49c6-b291-b39b38399d68" providerId="ADAL" clId="{FFC53AB2-CED3-43D1-87BE-232681630DCA}" dt="2023-09-25T12:47:39.140" v="1131" actId="478"/>
          <ac:spMkLst>
            <pc:docMk/>
            <pc:sldMk cId="3603316613" sldId="499"/>
            <ac:spMk id="51" creationId="{99DD087E-2BE2-EC5F-A1D6-E9FE8DD65F29}"/>
          </ac:spMkLst>
        </pc:spChg>
        <pc:spChg chg="add del">
          <ac:chgData name="Dudás Bence" userId="43a28355-070a-49c6-b291-b39b38399d68" providerId="ADAL" clId="{FFC53AB2-CED3-43D1-87BE-232681630DCA}" dt="2023-09-25T12:47:02.243" v="1118" actId="26606"/>
          <ac:spMkLst>
            <pc:docMk/>
            <pc:sldMk cId="3603316613" sldId="499"/>
            <ac:spMk id="52" creationId="{29FDB030-9B49-4CED-8CCD-4D99382388AC}"/>
          </ac:spMkLst>
        </pc:spChg>
        <pc:spChg chg="add del">
          <ac:chgData name="Dudás Bence" userId="43a28355-070a-49c6-b291-b39b38399d68" providerId="ADAL" clId="{FFC53AB2-CED3-43D1-87BE-232681630DCA}" dt="2023-09-25T12:47:02.243" v="1118" actId="26606"/>
          <ac:spMkLst>
            <pc:docMk/>
            <pc:sldMk cId="3603316613" sldId="499"/>
            <ac:spMk id="54" creationId="{3783CA14-24A1-485C-8B30-D6A5D87987AD}"/>
          </ac:spMkLst>
        </pc:spChg>
        <pc:spChg chg="add del">
          <ac:chgData name="Dudás Bence" userId="43a28355-070a-49c6-b291-b39b38399d68" providerId="ADAL" clId="{FFC53AB2-CED3-43D1-87BE-232681630DCA}" dt="2023-09-25T12:47:02.243" v="1118" actId="26606"/>
          <ac:spMkLst>
            <pc:docMk/>
            <pc:sldMk cId="3603316613" sldId="499"/>
            <ac:spMk id="56" creationId="{9A97C86A-04D6-40F7-AE84-31AB43E6A846}"/>
          </ac:spMkLst>
        </pc:spChg>
        <pc:spChg chg="add del">
          <ac:chgData name="Dudás Bence" userId="43a28355-070a-49c6-b291-b39b38399d68" providerId="ADAL" clId="{FFC53AB2-CED3-43D1-87BE-232681630DCA}" dt="2023-09-25T12:47:02.243" v="1118" actId="26606"/>
          <ac:spMkLst>
            <pc:docMk/>
            <pc:sldMk cId="3603316613" sldId="499"/>
            <ac:spMk id="58" creationId="{FF9F2414-84E8-453E-B1F3-389FDE8192D9}"/>
          </ac:spMkLst>
        </pc:spChg>
        <pc:spChg chg="add del">
          <ac:chgData name="Dudás Bence" userId="43a28355-070a-49c6-b291-b39b38399d68" providerId="ADAL" clId="{FFC53AB2-CED3-43D1-87BE-232681630DCA}" dt="2023-09-25T12:47:02.243" v="1118" actId="26606"/>
          <ac:spMkLst>
            <pc:docMk/>
            <pc:sldMk cId="3603316613" sldId="499"/>
            <ac:spMk id="60" creationId="{3ECA69A1-7536-43AC-85EF-C7106179F5ED}"/>
          </ac:spMkLst>
        </pc:spChg>
        <pc:spChg chg="add del">
          <ac:chgData name="Dudás Bence" userId="43a28355-070a-49c6-b291-b39b38399d68" providerId="ADAL" clId="{FFC53AB2-CED3-43D1-87BE-232681630DCA}" dt="2023-09-25T12:47:07.268" v="1120" actId="26606"/>
          <ac:spMkLst>
            <pc:docMk/>
            <pc:sldMk cId="3603316613" sldId="499"/>
            <ac:spMk id="62" creationId="{6753252F-4873-4F63-801D-CC719279A7D5}"/>
          </ac:spMkLst>
        </pc:spChg>
        <pc:spChg chg="add del">
          <ac:chgData name="Dudás Bence" userId="43a28355-070a-49c6-b291-b39b38399d68" providerId="ADAL" clId="{FFC53AB2-CED3-43D1-87BE-232681630DCA}" dt="2023-09-25T12:47:07.268" v="1120" actId="26606"/>
          <ac:spMkLst>
            <pc:docMk/>
            <pc:sldMk cId="3603316613" sldId="499"/>
            <ac:spMk id="63" creationId="{047C8CCB-F95D-4249-92DD-651249D3535A}"/>
          </ac:spMkLst>
        </pc:spChg>
        <pc:spChg chg="add del">
          <ac:chgData name="Dudás Bence" userId="43a28355-070a-49c6-b291-b39b38399d68" providerId="ADAL" clId="{FFC53AB2-CED3-43D1-87BE-232681630DCA}" dt="2023-09-25T12:47:18.315" v="1124" actId="26606"/>
          <ac:spMkLst>
            <pc:docMk/>
            <pc:sldMk cId="3603316613" sldId="499"/>
            <ac:spMk id="65" creationId="{42A4FC2C-047E-45A5-965D-8E1E3BF09BC6}"/>
          </ac:spMkLst>
        </pc:spChg>
        <pc:spChg chg="add del">
          <ac:chgData name="Dudás Bence" userId="43a28355-070a-49c6-b291-b39b38399d68" providerId="ADAL" clId="{FFC53AB2-CED3-43D1-87BE-232681630DCA}" dt="2023-09-25T12:47:17.117" v="1123" actId="26606"/>
          <ac:spMkLst>
            <pc:docMk/>
            <pc:sldMk cId="3603316613" sldId="499"/>
            <ac:spMk id="70" creationId="{BACC6370-2D7E-4714-9D71-7542949D7D5D}"/>
          </ac:spMkLst>
        </pc:spChg>
        <pc:spChg chg="add del">
          <ac:chgData name="Dudás Bence" userId="43a28355-070a-49c6-b291-b39b38399d68" providerId="ADAL" clId="{FFC53AB2-CED3-43D1-87BE-232681630DCA}" dt="2023-09-25T12:47:17.117" v="1123" actId="26606"/>
          <ac:spMkLst>
            <pc:docMk/>
            <pc:sldMk cId="3603316613" sldId="499"/>
            <ac:spMk id="72" creationId="{F68B3F68-107C-434F-AA38-110D5EA91B85}"/>
          </ac:spMkLst>
        </pc:spChg>
        <pc:spChg chg="add del">
          <ac:chgData name="Dudás Bence" userId="43a28355-070a-49c6-b291-b39b38399d68" providerId="ADAL" clId="{FFC53AB2-CED3-43D1-87BE-232681630DCA}" dt="2023-09-25T12:47:17.117" v="1123" actId="26606"/>
          <ac:spMkLst>
            <pc:docMk/>
            <pc:sldMk cId="3603316613" sldId="499"/>
            <ac:spMk id="74" creationId="{AAD0DBB9-1A4B-4391-81D4-CB19F9AB918A}"/>
          </ac:spMkLst>
        </pc:spChg>
        <pc:spChg chg="add del">
          <ac:chgData name="Dudás Bence" userId="43a28355-070a-49c6-b291-b39b38399d68" providerId="ADAL" clId="{FFC53AB2-CED3-43D1-87BE-232681630DCA}" dt="2023-09-25T12:47:17.117" v="1123" actId="26606"/>
          <ac:spMkLst>
            <pc:docMk/>
            <pc:sldMk cId="3603316613" sldId="499"/>
            <ac:spMk id="76" creationId="{063BBA22-50EA-4C4D-BE05-F1CE4E63AA56}"/>
          </ac:spMkLst>
        </pc:spChg>
        <pc:graphicFrameChg chg="add del mod modGraphic">
          <ac:chgData name="Dudás Bence" userId="43a28355-070a-49c6-b291-b39b38399d68" providerId="ADAL" clId="{FFC53AB2-CED3-43D1-87BE-232681630DCA}" dt="2023-09-25T12:34:55.641" v="839" actId="21"/>
          <ac:graphicFrameMkLst>
            <pc:docMk/>
            <pc:sldMk cId="3603316613" sldId="499"/>
            <ac:graphicFrameMk id="7" creationId="{3CD01D6B-D4B5-CFCC-D3B7-9286FB2ED5BF}"/>
          </ac:graphicFrameMkLst>
        </pc:graphicFrameChg>
        <pc:graphicFrameChg chg="add del modGraphic">
          <ac:chgData name="Dudás Bence" userId="43a28355-070a-49c6-b291-b39b38399d68" providerId="ADAL" clId="{FFC53AB2-CED3-43D1-87BE-232681630DCA}" dt="2023-09-25T12:46:47.229" v="1113" actId="1032"/>
          <ac:graphicFrameMkLst>
            <pc:docMk/>
            <pc:sldMk cId="3603316613" sldId="499"/>
            <ac:graphicFrameMk id="8" creationId="{6D53AE05-090A-D758-F94B-0FDD51AA447E}"/>
          </ac:graphicFrameMkLst>
        </pc:graphicFrameChg>
        <pc:graphicFrameChg chg="add del">
          <ac:chgData name="Dudás Bence" userId="43a28355-070a-49c6-b291-b39b38399d68" providerId="ADAL" clId="{FFC53AB2-CED3-43D1-87BE-232681630DCA}" dt="2023-09-25T12:44:19.958" v="1068" actId="26606"/>
          <ac:graphicFrameMkLst>
            <pc:docMk/>
            <pc:sldMk cId="3603316613" sldId="499"/>
            <ac:graphicFrameMk id="15" creationId="{7A01FD6A-9C3A-3BBB-1A27-28D198C8A8D7}"/>
          </ac:graphicFrameMkLst>
        </pc:graphicFrameChg>
        <pc:graphicFrameChg chg="add del">
          <ac:chgData name="Dudás Bence" userId="43a28355-070a-49c6-b291-b39b38399d68" providerId="ADAL" clId="{FFC53AB2-CED3-43D1-87BE-232681630DCA}" dt="2023-09-25T12:44:22.574" v="1070" actId="26606"/>
          <ac:graphicFrameMkLst>
            <pc:docMk/>
            <pc:sldMk cId="3603316613" sldId="499"/>
            <ac:graphicFrameMk id="18" creationId="{3CF107C2-CEBB-2EE2-76BD-F350332CFE7A}"/>
          </ac:graphicFrameMkLst>
        </pc:graphicFrameChg>
        <pc:graphicFrameChg chg="add del">
          <ac:chgData name="Dudás Bence" userId="43a28355-070a-49c6-b291-b39b38399d68" providerId="ADAL" clId="{FFC53AB2-CED3-43D1-87BE-232681630DCA}" dt="2023-09-25T12:44:28.125" v="1075" actId="26606"/>
          <ac:graphicFrameMkLst>
            <pc:docMk/>
            <pc:sldMk cId="3603316613" sldId="499"/>
            <ac:graphicFrameMk id="24" creationId="{B0AFB076-D7A1-A30D-D159-910AA7930244}"/>
          </ac:graphicFrameMkLst>
        </pc:graphicFrameChg>
        <pc:graphicFrameChg chg="add del">
          <ac:chgData name="Dudás Bence" userId="43a28355-070a-49c6-b291-b39b38399d68" providerId="ADAL" clId="{FFC53AB2-CED3-43D1-87BE-232681630DCA}" dt="2023-09-25T12:44:35.838" v="1077" actId="26606"/>
          <ac:graphicFrameMkLst>
            <pc:docMk/>
            <pc:sldMk cId="3603316613" sldId="499"/>
            <ac:graphicFrameMk id="27" creationId="{5DFFF005-BB42-2CA6-5127-DFA7ED9BC93F}"/>
          </ac:graphicFrameMkLst>
        </pc:graphicFrameChg>
        <pc:graphicFrameChg chg="add del mod modGraphic">
          <ac:chgData name="Dudás Bence" userId="43a28355-070a-49c6-b291-b39b38399d68" providerId="ADAL" clId="{FFC53AB2-CED3-43D1-87BE-232681630DCA}" dt="2023-09-25T12:46:17.081" v="1107" actId="26606"/>
          <ac:graphicFrameMkLst>
            <pc:docMk/>
            <pc:sldMk cId="3603316613" sldId="499"/>
            <ac:graphicFrameMk id="31" creationId="{16220194-293D-105C-EC0F-B45B90E4C244}"/>
          </ac:graphicFrameMkLst>
        </pc:graphicFrameChg>
        <pc:graphicFrameChg chg="add mod modGraphic">
          <ac:chgData name="Dudás Bence" userId="43a28355-070a-49c6-b291-b39b38399d68" providerId="ADAL" clId="{FFC53AB2-CED3-43D1-87BE-232681630DCA}" dt="2023-09-25T12:47:32.065" v="1128" actId="26606"/>
          <ac:graphicFrameMkLst>
            <pc:docMk/>
            <pc:sldMk cId="3603316613" sldId="499"/>
            <ac:graphicFrameMk id="43" creationId="{20C111E2-251A-5B93-BC71-04FFF11749CF}"/>
          </ac:graphicFrameMkLst>
        </pc:graphicFrameChg>
        <pc:picChg chg="add del">
          <ac:chgData name="Dudás Bence" userId="43a28355-070a-49c6-b291-b39b38399d68" providerId="ADAL" clId="{FFC53AB2-CED3-43D1-87BE-232681630DCA}" dt="2023-09-25T12:28:34.370" v="651" actId="26606"/>
          <ac:picMkLst>
            <pc:docMk/>
            <pc:sldMk cId="3603316613" sldId="499"/>
            <ac:picMk id="6" creationId="{E7B8BF2D-F1FA-E11E-3337-149609572650}"/>
          </ac:picMkLst>
        </pc:picChg>
        <pc:picChg chg="add del">
          <ac:chgData name="Dudás Bence" userId="43a28355-070a-49c6-b291-b39b38399d68" providerId="ADAL" clId="{FFC53AB2-CED3-43D1-87BE-232681630DCA}" dt="2023-09-25T12:44:18.592" v="1066" actId="26606"/>
          <ac:picMkLst>
            <pc:docMk/>
            <pc:sldMk cId="3603316613" sldId="499"/>
            <ac:picMk id="12" creationId="{040B7B9A-44EF-5950-8D6D-D81CC2C2A79F}"/>
          </ac:picMkLst>
        </pc:picChg>
        <pc:picChg chg="add del">
          <ac:chgData name="Dudás Bence" userId="43a28355-070a-49c6-b291-b39b38399d68" providerId="ADAL" clId="{FFC53AB2-CED3-43D1-87BE-232681630DCA}" dt="2023-09-25T12:44:23.978" v="1073" actId="26606"/>
          <ac:picMkLst>
            <pc:docMk/>
            <pc:sldMk cId="3603316613" sldId="499"/>
            <ac:picMk id="21" creationId="{48901BD9-332B-2A5F-3B5F-21DFAC0288D0}"/>
          </ac:picMkLst>
        </pc:picChg>
      </pc:sldChg>
      <pc:sldChg chg="addSp delSp modSp new mod ord">
        <pc:chgData name="Dudás Bence" userId="43a28355-070a-49c6-b291-b39b38399d68" providerId="ADAL" clId="{FFC53AB2-CED3-43D1-87BE-232681630DCA}" dt="2023-09-26T10:32:37.520" v="2991" actId="1076"/>
        <pc:sldMkLst>
          <pc:docMk/>
          <pc:sldMk cId="128031594" sldId="500"/>
        </pc:sldMkLst>
        <pc:spChg chg="mod">
          <ac:chgData name="Dudás Bence" userId="43a28355-070a-49c6-b291-b39b38399d68" providerId="ADAL" clId="{FFC53AB2-CED3-43D1-87BE-232681630DCA}" dt="2023-09-25T12:53:20.545" v="1392"/>
          <ac:spMkLst>
            <pc:docMk/>
            <pc:sldMk cId="128031594" sldId="500"/>
            <ac:spMk id="2" creationId="{E6085AF1-8BF8-1DAF-5D5C-6F7F92C6616E}"/>
          </ac:spMkLst>
        </pc:spChg>
        <pc:spChg chg="del mod">
          <ac:chgData name="Dudás Bence" userId="43a28355-070a-49c6-b291-b39b38399d68" providerId="ADAL" clId="{FFC53AB2-CED3-43D1-87BE-232681630DCA}" dt="2023-09-26T10:32:33.880" v="2989" actId="478"/>
          <ac:spMkLst>
            <pc:docMk/>
            <pc:sldMk cId="128031594" sldId="500"/>
            <ac:spMk id="3" creationId="{FFFAFE90-140E-F021-85F7-4047506AB7BF}"/>
          </ac:spMkLst>
        </pc:spChg>
        <pc:spChg chg="del mod">
          <ac:chgData name="Dudás Bence" userId="43a28355-070a-49c6-b291-b39b38399d68" providerId="ADAL" clId="{FFC53AB2-CED3-43D1-87BE-232681630DCA}" dt="2023-09-26T10:32:35.767" v="2990" actId="478"/>
          <ac:spMkLst>
            <pc:docMk/>
            <pc:sldMk cId="128031594" sldId="500"/>
            <ac:spMk id="4" creationId="{6B1DE3EC-A757-2D11-DB23-9851AD7FEB69}"/>
          </ac:spMkLst>
        </pc:spChg>
        <pc:picChg chg="add mod">
          <ac:chgData name="Dudás Bence" userId="43a28355-070a-49c6-b291-b39b38399d68" providerId="ADAL" clId="{FFC53AB2-CED3-43D1-87BE-232681630DCA}" dt="2023-09-26T10:32:37.520" v="2991" actId="1076"/>
          <ac:picMkLst>
            <pc:docMk/>
            <pc:sldMk cId="128031594" sldId="500"/>
            <ac:picMk id="5" creationId="{CD4D1FE6-F1F1-4495-5DDC-F40E6713E65C}"/>
          </ac:picMkLst>
        </pc:picChg>
      </pc:sldChg>
      <pc:sldChg chg="new del">
        <pc:chgData name="Dudás Bence" userId="43a28355-070a-49c6-b291-b39b38399d68" providerId="ADAL" clId="{FFC53AB2-CED3-43D1-87BE-232681630DCA}" dt="2023-09-25T12:32:46.034" v="687" actId="47"/>
        <pc:sldMkLst>
          <pc:docMk/>
          <pc:sldMk cId="3988840085" sldId="501"/>
        </pc:sldMkLst>
      </pc:sldChg>
      <pc:sldChg chg="delSp modSp new del mod">
        <pc:chgData name="Dudás Bence" userId="43a28355-070a-49c6-b291-b39b38399d68" providerId="ADAL" clId="{FFC53AB2-CED3-43D1-87BE-232681630DCA}" dt="2023-09-25T12:52:09.754" v="1336" actId="47"/>
        <pc:sldMkLst>
          <pc:docMk/>
          <pc:sldMk cId="4204326517" sldId="501"/>
        </pc:sldMkLst>
        <pc:spChg chg="mod">
          <ac:chgData name="Dudás Bence" userId="43a28355-070a-49c6-b291-b39b38399d68" providerId="ADAL" clId="{FFC53AB2-CED3-43D1-87BE-232681630DCA}" dt="2023-09-25T12:50:00.698" v="1172" actId="20577"/>
          <ac:spMkLst>
            <pc:docMk/>
            <pc:sldMk cId="4204326517" sldId="501"/>
            <ac:spMk id="2" creationId="{094B49C2-0A15-4D62-61E5-F9EF12AAF39A}"/>
          </ac:spMkLst>
        </pc:spChg>
        <pc:spChg chg="del mod">
          <ac:chgData name="Dudás Bence" userId="43a28355-070a-49c6-b291-b39b38399d68" providerId="ADAL" clId="{FFC53AB2-CED3-43D1-87BE-232681630DCA}" dt="2023-09-25T12:50:14.908" v="1173" actId="478"/>
          <ac:spMkLst>
            <pc:docMk/>
            <pc:sldMk cId="4204326517" sldId="501"/>
            <ac:spMk id="3" creationId="{740B63FC-C1B5-550F-CBF8-F43A0A3F3975}"/>
          </ac:spMkLst>
        </pc:spChg>
        <pc:spChg chg="del mod">
          <ac:chgData name="Dudás Bence" userId="43a28355-070a-49c6-b291-b39b38399d68" providerId="ADAL" clId="{FFC53AB2-CED3-43D1-87BE-232681630DCA}" dt="2023-09-25T12:50:16.292" v="1174" actId="478"/>
          <ac:spMkLst>
            <pc:docMk/>
            <pc:sldMk cId="4204326517" sldId="501"/>
            <ac:spMk id="4" creationId="{AE0853A0-833A-AA2C-9379-54F8CBDD75D1}"/>
          </ac:spMkLst>
        </pc:spChg>
        <pc:spChg chg="mod">
          <ac:chgData name="Dudás Bence" userId="43a28355-070a-49c6-b291-b39b38399d68" providerId="ADAL" clId="{FFC53AB2-CED3-43D1-87BE-232681630DCA}" dt="2023-09-25T12:51:32.170" v="1267" actId="20577"/>
          <ac:spMkLst>
            <pc:docMk/>
            <pc:sldMk cId="4204326517" sldId="501"/>
            <ac:spMk id="5" creationId="{F2FB74E7-3E4B-5A4B-159F-044891A6A62C}"/>
          </ac:spMkLst>
        </pc:spChg>
      </pc:sldChg>
      <pc:sldChg chg="addSp delSp modSp new mod delAnim modAnim">
        <pc:chgData name="Dudás Bence" userId="43a28355-070a-49c6-b291-b39b38399d68" providerId="ADAL" clId="{FFC53AB2-CED3-43D1-87BE-232681630DCA}" dt="2023-09-26T09:31:26.081" v="2497" actId="14100"/>
        <pc:sldMkLst>
          <pc:docMk/>
          <pc:sldMk cId="1743695856" sldId="502"/>
        </pc:sldMkLst>
        <pc:spChg chg="mod">
          <ac:chgData name="Dudás Bence" userId="43a28355-070a-49c6-b291-b39b38399d68" providerId="ADAL" clId="{FFC53AB2-CED3-43D1-87BE-232681630DCA}" dt="2023-09-25T12:53:20.545" v="1392"/>
          <ac:spMkLst>
            <pc:docMk/>
            <pc:sldMk cId="1743695856" sldId="502"/>
            <ac:spMk id="2" creationId="{F3AC4DAA-10F6-DBE2-901C-EDD5D44B6BB9}"/>
          </ac:spMkLst>
        </pc:spChg>
        <pc:spChg chg="mod">
          <ac:chgData name="Dudás Bence" userId="43a28355-070a-49c6-b291-b39b38399d68" providerId="ADAL" clId="{FFC53AB2-CED3-43D1-87BE-232681630DCA}" dt="2023-09-26T09:31:26.081" v="2497" actId="14100"/>
          <ac:spMkLst>
            <pc:docMk/>
            <pc:sldMk cId="1743695856" sldId="502"/>
            <ac:spMk id="3" creationId="{5288797E-B2CD-062E-8737-11AE3D74E3C6}"/>
          </ac:spMkLst>
        </pc:spChg>
        <pc:spChg chg="mod">
          <ac:chgData name="Dudás Bence" userId="43a28355-070a-49c6-b291-b39b38399d68" providerId="ADAL" clId="{FFC53AB2-CED3-43D1-87BE-232681630DCA}" dt="2023-09-26T09:31:21.110" v="2496"/>
          <ac:spMkLst>
            <pc:docMk/>
            <pc:sldMk cId="1743695856" sldId="502"/>
            <ac:spMk id="4" creationId="{D9E0031C-D85A-2BE8-761A-1CA7D2DE9BA3}"/>
          </ac:spMkLst>
        </pc:spChg>
        <pc:spChg chg="add del mod">
          <ac:chgData name="Dudás Bence" userId="43a28355-070a-49c6-b291-b39b38399d68" providerId="ADAL" clId="{FFC53AB2-CED3-43D1-87BE-232681630DCA}" dt="2023-09-26T09:29:23.903" v="2458" actId="478"/>
          <ac:spMkLst>
            <pc:docMk/>
            <pc:sldMk cId="1743695856" sldId="502"/>
            <ac:spMk id="5" creationId="{E616D628-3EC8-A064-5A28-72922500CF51}"/>
          </ac:spMkLst>
        </pc:spChg>
      </pc:sldChg>
      <pc:sldChg chg="new del">
        <pc:chgData name="Dudás Bence" userId="43a28355-070a-49c6-b291-b39b38399d68" providerId="ADAL" clId="{FFC53AB2-CED3-43D1-87BE-232681630DCA}" dt="2023-09-25T12:32:45.015" v="686" actId="47"/>
        <pc:sldMkLst>
          <pc:docMk/>
          <pc:sldMk cId="3988688850" sldId="502"/>
        </pc:sldMkLst>
      </pc:sldChg>
      <pc:sldChg chg="addSp delSp modSp new mod modAnim">
        <pc:chgData name="Dudás Bence" userId="43a28355-070a-49c6-b291-b39b38399d68" providerId="ADAL" clId="{FFC53AB2-CED3-43D1-87BE-232681630DCA}" dt="2023-09-28T11:38:42.623" v="3296" actId="20577"/>
        <pc:sldMkLst>
          <pc:docMk/>
          <pc:sldMk cId="2256731864" sldId="503"/>
        </pc:sldMkLst>
        <pc:spChg chg="mod">
          <ac:chgData name="Dudás Bence" userId="43a28355-070a-49c6-b291-b39b38399d68" providerId="ADAL" clId="{FFC53AB2-CED3-43D1-87BE-232681630DCA}" dt="2023-09-25T12:53:20.545" v="1392"/>
          <ac:spMkLst>
            <pc:docMk/>
            <pc:sldMk cId="2256731864" sldId="503"/>
            <ac:spMk id="2" creationId="{8FE5A79E-AF1D-791B-90FF-F1794191DD7B}"/>
          </ac:spMkLst>
        </pc:spChg>
        <pc:spChg chg="del mod">
          <ac:chgData name="Dudás Bence" userId="43a28355-070a-49c6-b291-b39b38399d68" providerId="ADAL" clId="{FFC53AB2-CED3-43D1-87BE-232681630DCA}" dt="2023-09-26T08:45:11.620" v="1780" actId="478"/>
          <ac:spMkLst>
            <pc:docMk/>
            <pc:sldMk cId="2256731864" sldId="503"/>
            <ac:spMk id="3" creationId="{9A0746CF-255C-F88E-D50B-A7250D6C52BC}"/>
          </ac:spMkLst>
        </pc:spChg>
        <pc:spChg chg="del">
          <ac:chgData name="Dudás Bence" userId="43a28355-070a-49c6-b291-b39b38399d68" providerId="ADAL" clId="{FFC53AB2-CED3-43D1-87BE-232681630DCA}" dt="2023-09-25T12:52:15.112" v="1337" actId="478"/>
          <ac:spMkLst>
            <pc:docMk/>
            <pc:sldMk cId="2256731864" sldId="503"/>
            <ac:spMk id="4" creationId="{A8CEEC37-7254-478F-018E-C1470D2F4DE3}"/>
          </ac:spMkLst>
        </pc:spChg>
        <pc:spChg chg="del mod">
          <ac:chgData name="Dudás Bence" userId="43a28355-070a-49c6-b291-b39b38399d68" providerId="ADAL" clId="{FFC53AB2-CED3-43D1-87BE-232681630DCA}" dt="2023-09-26T08:57:23.588" v="2027" actId="21"/>
          <ac:spMkLst>
            <pc:docMk/>
            <pc:sldMk cId="2256731864" sldId="503"/>
            <ac:spMk id="5" creationId="{F58AEDDD-CCE0-C56B-A5BF-6478E41EDCF3}"/>
          </ac:spMkLst>
        </pc:spChg>
        <pc:spChg chg="add del mod">
          <ac:chgData name="Dudás Bence" userId="43a28355-070a-49c6-b291-b39b38399d68" providerId="ADAL" clId="{FFC53AB2-CED3-43D1-87BE-232681630DCA}" dt="2023-09-26T08:45:14.299" v="1781" actId="478"/>
          <ac:spMkLst>
            <pc:docMk/>
            <pc:sldMk cId="2256731864" sldId="503"/>
            <ac:spMk id="6" creationId="{ECBB8B78-770C-95B4-7AED-CDCAE86CA889}"/>
          </ac:spMkLst>
        </pc:spChg>
        <pc:spChg chg="add del mod">
          <ac:chgData name="Dudás Bence" userId="43a28355-070a-49c6-b291-b39b38399d68" providerId="ADAL" clId="{FFC53AB2-CED3-43D1-87BE-232681630DCA}" dt="2023-09-26T08:50:38.183" v="1820" actId="478"/>
          <ac:spMkLst>
            <pc:docMk/>
            <pc:sldMk cId="2256731864" sldId="503"/>
            <ac:spMk id="7" creationId="{AE03BE54-D840-B9A0-EAC5-F8EB73E3E026}"/>
          </ac:spMkLst>
        </pc:spChg>
        <pc:spChg chg="add del mod">
          <ac:chgData name="Dudás Bence" userId="43a28355-070a-49c6-b291-b39b38399d68" providerId="ADAL" clId="{FFC53AB2-CED3-43D1-87BE-232681630DCA}" dt="2023-09-26T08:57:49.808" v="2034" actId="478"/>
          <ac:spMkLst>
            <pc:docMk/>
            <pc:sldMk cId="2256731864" sldId="503"/>
            <ac:spMk id="10" creationId="{925B218B-C339-2F83-CE46-CF3761B057A5}"/>
          </ac:spMkLst>
        </pc:spChg>
        <pc:graphicFrameChg chg="add mod modGraphic">
          <ac:chgData name="Dudás Bence" userId="43a28355-070a-49c6-b291-b39b38399d68" providerId="ADAL" clId="{FFC53AB2-CED3-43D1-87BE-232681630DCA}" dt="2023-09-28T11:38:42.623" v="3296" actId="20577"/>
          <ac:graphicFrameMkLst>
            <pc:docMk/>
            <pc:sldMk cId="2256731864" sldId="503"/>
            <ac:graphicFrameMk id="8" creationId="{CD7EEDC6-D705-D582-8CE2-1310A33B0600}"/>
          </ac:graphicFrameMkLst>
        </pc:graphicFrameChg>
      </pc:sldChg>
      <pc:sldChg chg="addSp delSp modSp new del mod">
        <pc:chgData name="Dudás Bence" userId="43a28355-070a-49c6-b291-b39b38399d68" providerId="ADAL" clId="{FFC53AB2-CED3-43D1-87BE-232681630DCA}" dt="2023-09-25T12:53:36.809" v="1412" actId="47"/>
        <pc:sldMkLst>
          <pc:docMk/>
          <pc:sldMk cId="3920568415" sldId="504"/>
        </pc:sldMkLst>
        <pc:spChg chg="mod">
          <ac:chgData name="Dudás Bence" userId="43a28355-070a-49c6-b291-b39b38399d68" providerId="ADAL" clId="{FFC53AB2-CED3-43D1-87BE-232681630DCA}" dt="2023-09-25T12:53:20.545" v="1392"/>
          <ac:spMkLst>
            <pc:docMk/>
            <pc:sldMk cId="3920568415" sldId="504"/>
            <ac:spMk id="2" creationId="{C1B468DF-8C2E-B811-F997-956F87B384F0}"/>
          </ac:spMkLst>
        </pc:spChg>
        <pc:spChg chg="del">
          <ac:chgData name="Dudás Bence" userId="43a28355-070a-49c6-b291-b39b38399d68" providerId="ADAL" clId="{FFC53AB2-CED3-43D1-87BE-232681630DCA}" dt="2023-09-25T12:52:55.280" v="1366" actId="478"/>
          <ac:spMkLst>
            <pc:docMk/>
            <pc:sldMk cId="3920568415" sldId="504"/>
            <ac:spMk id="3" creationId="{5B29DDE2-8840-F5EC-EE6D-2384E1A1A957}"/>
          </ac:spMkLst>
        </pc:spChg>
        <pc:spChg chg="del">
          <ac:chgData name="Dudás Bence" userId="43a28355-070a-49c6-b291-b39b38399d68" providerId="ADAL" clId="{FFC53AB2-CED3-43D1-87BE-232681630DCA}" dt="2023-09-25T12:52:56.647" v="1367" actId="478"/>
          <ac:spMkLst>
            <pc:docMk/>
            <pc:sldMk cId="3920568415" sldId="504"/>
            <ac:spMk id="4" creationId="{4C9C2FCA-B67A-5116-853B-936B3D6B3CD5}"/>
          </ac:spMkLst>
        </pc:spChg>
        <pc:spChg chg="add mod">
          <ac:chgData name="Dudás Bence" userId="43a28355-070a-49c6-b291-b39b38399d68" providerId="ADAL" clId="{FFC53AB2-CED3-43D1-87BE-232681630DCA}" dt="2023-09-25T12:53:08.429" v="1390" actId="20577"/>
          <ac:spMkLst>
            <pc:docMk/>
            <pc:sldMk cId="3920568415" sldId="504"/>
            <ac:spMk id="5" creationId="{1DBCEB3A-B92F-D027-C5F2-2BBB6D5F010C}"/>
          </ac:spMkLst>
        </pc:spChg>
      </pc:sldChg>
      <pc:sldChg chg="addSp delSp modSp new mod ord">
        <pc:chgData name="Dudás Bence" userId="43a28355-070a-49c6-b291-b39b38399d68" providerId="ADAL" clId="{FFC53AB2-CED3-43D1-87BE-232681630DCA}" dt="2023-09-26T08:57:37.053" v="2033" actId="478"/>
        <pc:sldMkLst>
          <pc:docMk/>
          <pc:sldMk cId="1910958129" sldId="505"/>
        </pc:sldMkLst>
        <pc:spChg chg="mod">
          <ac:chgData name="Dudás Bence" userId="43a28355-070a-49c6-b291-b39b38399d68" providerId="ADAL" clId="{FFC53AB2-CED3-43D1-87BE-232681630DCA}" dt="2023-09-25T12:53:49.251" v="1437" actId="20577"/>
          <ac:spMkLst>
            <pc:docMk/>
            <pc:sldMk cId="1910958129" sldId="505"/>
            <ac:spMk id="2" creationId="{B97D85AA-EA7F-B7CA-AF80-68B21F0D150F}"/>
          </ac:spMkLst>
        </pc:spChg>
        <pc:spChg chg="del mod">
          <ac:chgData name="Dudás Bence" userId="43a28355-070a-49c6-b291-b39b38399d68" providerId="ADAL" clId="{FFC53AB2-CED3-43D1-87BE-232681630DCA}" dt="2023-09-26T08:57:29.953" v="2030" actId="478"/>
          <ac:spMkLst>
            <pc:docMk/>
            <pc:sldMk cId="1910958129" sldId="505"/>
            <ac:spMk id="3" creationId="{AEB74C09-6955-2827-F303-F166281BDF3F}"/>
          </ac:spMkLst>
        </pc:spChg>
        <pc:spChg chg="del">
          <ac:chgData name="Dudás Bence" userId="43a28355-070a-49c6-b291-b39b38399d68" providerId="ADAL" clId="{FFC53AB2-CED3-43D1-87BE-232681630DCA}" dt="2023-09-26T08:57:37.053" v="2033" actId="478"/>
          <ac:spMkLst>
            <pc:docMk/>
            <pc:sldMk cId="1910958129" sldId="505"/>
            <ac:spMk id="4" creationId="{0F4A34E2-35F0-61BA-FA26-ADFE4C5392D4}"/>
          </ac:spMkLst>
        </pc:spChg>
        <pc:spChg chg="add mod">
          <ac:chgData name="Dudás Bence" userId="43a28355-070a-49c6-b291-b39b38399d68" providerId="ADAL" clId="{FFC53AB2-CED3-43D1-87BE-232681630DCA}" dt="2023-09-26T08:57:35.559" v="2032" actId="1076"/>
          <ac:spMkLst>
            <pc:docMk/>
            <pc:sldMk cId="1910958129" sldId="505"/>
            <ac:spMk id="5" creationId="{EBBC5DCC-C812-6A67-C3F6-07B9765998DE}"/>
          </ac:spMkLst>
        </pc:spChg>
        <pc:spChg chg="add del mod">
          <ac:chgData name="Dudás Bence" userId="43a28355-070a-49c6-b291-b39b38399d68" providerId="ADAL" clId="{FFC53AB2-CED3-43D1-87BE-232681630DCA}" dt="2023-09-26T08:57:31.363" v="2031" actId="478"/>
          <ac:spMkLst>
            <pc:docMk/>
            <pc:sldMk cId="1910958129" sldId="505"/>
            <ac:spMk id="7" creationId="{89FAC886-6FD1-920A-6892-4C03F476ABEB}"/>
          </ac:spMkLst>
        </pc:spChg>
      </pc:sldChg>
      <pc:sldChg chg="addSp delSp modSp new mod ord modAnim">
        <pc:chgData name="Dudás Bence" userId="43a28355-070a-49c6-b291-b39b38399d68" providerId="ADAL" clId="{FFC53AB2-CED3-43D1-87BE-232681630DCA}" dt="2023-09-26T10:10:26.711" v="2516"/>
        <pc:sldMkLst>
          <pc:docMk/>
          <pc:sldMk cId="3367488594" sldId="506"/>
        </pc:sldMkLst>
        <pc:spChg chg="mod">
          <ac:chgData name="Dudás Bence" userId="43a28355-070a-49c6-b291-b39b38399d68" providerId="ADAL" clId="{FFC53AB2-CED3-43D1-87BE-232681630DCA}" dt="2023-09-25T12:55:56.435" v="1489" actId="20577"/>
          <ac:spMkLst>
            <pc:docMk/>
            <pc:sldMk cId="3367488594" sldId="506"/>
            <ac:spMk id="2" creationId="{436A44D1-D2EF-27B4-CA01-DF244EEE6DC2}"/>
          </ac:spMkLst>
        </pc:spChg>
        <pc:spChg chg="del">
          <ac:chgData name="Dudás Bence" userId="43a28355-070a-49c6-b291-b39b38399d68" providerId="ADAL" clId="{FFC53AB2-CED3-43D1-87BE-232681630DCA}" dt="2023-09-26T09:31:41.483" v="2498" actId="478"/>
          <ac:spMkLst>
            <pc:docMk/>
            <pc:sldMk cId="3367488594" sldId="506"/>
            <ac:spMk id="3" creationId="{283BC587-F9F6-0191-644E-D3854E711700}"/>
          </ac:spMkLst>
        </pc:spChg>
        <pc:spChg chg="del">
          <ac:chgData name="Dudás Bence" userId="43a28355-070a-49c6-b291-b39b38399d68" providerId="ADAL" clId="{FFC53AB2-CED3-43D1-87BE-232681630DCA}" dt="2023-09-26T09:31:42.928" v="2499" actId="478"/>
          <ac:spMkLst>
            <pc:docMk/>
            <pc:sldMk cId="3367488594" sldId="506"/>
            <ac:spMk id="4" creationId="{0EEE33ED-C7DA-FBA0-72D3-66F86E0BFB08}"/>
          </ac:spMkLst>
        </pc:spChg>
        <pc:spChg chg="add mod">
          <ac:chgData name="Dudás Bence" userId="43a28355-070a-49c6-b291-b39b38399d68" providerId="ADAL" clId="{FFC53AB2-CED3-43D1-87BE-232681630DCA}" dt="2023-09-26T09:32:17.301" v="2500"/>
          <ac:spMkLst>
            <pc:docMk/>
            <pc:sldMk cId="3367488594" sldId="506"/>
            <ac:spMk id="5" creationId="{19F1A313-8380-114C-81E5-651A0FA0A0A0}"/>
          </ac:spMkLst>
        </pc:spChg>
        <pc:spChg chg="add mod">
          <ac:chgData name="Dudás Bence" userId="43a28355-070a-49c6-b291-b39b38399d68" providerId="ADAL" clId="{FFC53AB2-CED3-43D1-87BE-232681630DCA}" dt="2023-09-26T09:32:17.301" v="2500"/>
          <ac:spMkLst>
            <pc:docMk/>
            <pc:sldMk cId="3367488594" sldId="506"/>
            <ac:spMk id="6" creationId="{D9230F34-9316-8999-B0BF-DF6EE583EB44}"/>
          </ac:spMkLst>
        </pc:spChg>
        <pc:spChg chg="add mod">
          <ac:chgData name="Dudás Bence" userId="43a28355-070a-49c6-b291-b39b38399d68" providerId="ADAL" clId="{FFC53AB2-CED3-43D1-87BE-232681630DCA}" dt="2023-09-26T09:32:17.301" v="2500"/>
          <ac:spMkLst>
            <pc:docMk/>
            <pc:sldMk cId="3367488594" sldId="506"/>
            <ac:spMk id="7" creationId="{CA626119-FA6B-2D70-BCE9-28B5E4F7477B}"/>
          </ac:spMkLst>
        </pc:spChg>
        <pc:picChg chg="add mod">
          <ac:chgData name="Dudás Bence" userId="43a28355-070a-49c6-b291-b39b38399d68" providerId="ADAL" clId="{FFC53AB2-CED3-43D1-87BE-232681630DCA}" dt="2023-09-26T09:32:17.301" v="2500"/>
          <ac:picMkLst>
            <pc:docMk/>
            <pc:sldMk cId="3367488594" sldId="506"/>
            <ac:picMk id="8" creationId="{4D9F8C76-47FC-BD22-6ACC-C49BC5AC8316}"/>
          </ac:picMkLst>
        </pc:picChg>
        <pc:picChg chg="add mod">
          <ac:chgData name="Dudás Bence" userId="43a28355-070a-49c6-b291-b39b38399d68" providerId="ADAL" clId="{FFC53AB2-CED3-43D1-87BE-232681630DCA}" dt="2023-09-26T09:32:17.301" v="2500"/>
          <ac:picMkLst>
            <pc:docMk/>
            <pc:sldMk cId="3367488594" sldId="506"/>
            <ac:picMk id="9" creationId="{FCE76CB7-DF14-39F8-FD82-E57607686C4D}"/>
          </ac:picMkLst>
        </pc:picChg>
        <pc:picChg chg="add mod">
          <ac:chgData name="Dudás Bence" userId="43a28355-070a-49c6-b291-b39b38399d68" providerId="ADAL" clId="{FFC53AB2-CED3-43D1-87BE-232681630DCA}" dt="2023-09-26T09:32:17.301" v="2500"/>
          <ac:picMkLst>
            <pc:docMk/>
            <pc:sldMk cId="3367488594" sldId="506"/>
            <ac:picMk id="10" creationId="{3D8D9B5A-EF3C-1771-69FF-E805ECEF9AEB}"/>
          </ac:picMkLst>
        </pc:picChg>
      </pc:sldChg>
      <pc:sldChg chg="addSp modSp new mod ord">
        <pc:chgData name="Dudás Bence" userId="43a28355-070a-49c6-b291-b39b38399d68" providerId="ADAL" clId="{FFC53AB2-CED3-43D1-87BE-232681630DCA}" dt="2023-09-26T10:27:12.910" v="2910" actId="20577"/>
        <pc:sldMkLst>
          <pc:docMk/>
          <pc:sldMk cId="1710276528" sldId="507"/>
        </pc:sldMkLst>
        <pc:spChg chg="mod">
          <ac:chgData name="Dudás Bence" userId="43a28355-070a-49c6-b291-b39b38399d68" providerId="ADAL" clId="{FFC53AB2-CED3-43D1-87BE-232681630DCA}" dt="2023-09-26T09:33:19.786" v="2510" actId="20577"/>
          <ac:spMkLst>
            <pc:docMk/>
            <pc:sldMk cId="1710276528" sldId="507"/>
            <ac:spMk id="2" creationId="{D23CB436-89D5-8509-CC23-E33A92C505EF}"/>
          </ac:spMkLst>
        </pc:spChg>
        <pc:spChg chg="mod">
          <ac:chgData name="Dudás Bence" userId="43a28355-070a-49c6-b291-b39b38399d68" providerId="ADAL" clId="{FFC53AB2-CED3-43D1-87BE-232681630DCA}" dt="2023-09-26T10:27:12.910" v="2910" actId="20577"/>
          <ac:spMkLst>
            <pc:docMk/>
            <pc:sldMk cId="1710276528" sldId="507"/>
            <ac:spMk id="3" creationId="{07D69FE7-5414-7E5C-4662-7920559FE721}"/>
          </ac:spMkLst>
        </pc:spChg>
        <pc:spChg chg="mod">
          <ac:chgData name="Dudás Bence" userId="43a28355-070a-49c6-b291-b39b38399d68" providerId="ADAL" clId="{FFC53AB2-CED3-43D1-87BE-232681630DCA}" dt="2023-09-26T10:13:54.649" v="2731" actId="5793"/>
          <ac:spMkLst>
            <pc:docMk/>
            <pc:sldMk cId="1710276528" sldId="507"/>
            <ac:spMk id="4" creationId="{F3998614-AB50-AA6C-F159-12713B7BB449}"/>
          </ac:spMkLst>
        </pc:spChg>
        <pc:spChg chg="add mod">
          <ac:chgData name="Dudás Bence" userId="43a28355-070a-49c6-b291-b39b38399d68" providerId="ADAL" clId="{FFC53AB2-CED3-43D1-87BE-232681630DCA}" dt="2023-09-26T10:12:44.521" v="2555"/>
          <ac:spMkLst>
            <pc:docMk/>
            <pc:sldMk cId="1710276528" sldId="507"/>
            <ac:spMk id="5" creationId="{08CB3F40-A1D9-839F-B894-3C097724CC17}"/>
          </ac:spMkLst>
        </pc:spChg>
        <pc:spChg chg="add mod">
          <ac:chgData name="Dudás Bence" userId="43a28355-070a-49c6-b291-b39b38399d68" providerId="ADAL" clId="{FFC53AB2-CED3-43D1-87BE-232681630DCA}" dt="2023-09-26T10:12:44.521" v="2555"/>
          <ac:spMkLst>
            <pc:docMk/>
            <pc:sldMk cId="1710276528" sldId="507"/>
            <ac:spMk id="6" creationId="{B6D6B5FC-495E-18E9-0896-A79FC069B677}"/>
          </ac:spMkLst>
        </pc:spChg>
      </pc:sldChg>
      <pc:sldChg chg="addSp modSp new mod ord">
        <pc:chgData name="Dudás Bence" userId="43a28355-070a-49c6-b291-b39b38399d68" providerId="ADAL" clId="{FFC53AB2-CED3-43D1-87BE-232681630DCA}" dt="2023-09-26T10:26:55.923" v="2869" actId="20577"/>
        <pc:sldMkLst>
          <pc:docMk/>
          <pc:sldMk cId="2888173936" sldId="508"/>
        </pc:sldMkLst>
        <pc:spChg chg="mod">
          <ac:chgData name="Dudás Bence" userId="43a28355-070a-49c6-b291-b39b38399d68" providerId="ADAL" clId="{FFC53AB2-CED3-43D1-87BE-232681630DCA}" dt="2023-09-26T09:33:29.316" v="2512" actId="20577"/>
          <ac:spMkLst>
            <pc:docMk/>
            <pc:sldMk cId="2888173936" sldId="508"/>
            <ac:spMk id="2" creationId="{92F71980-5FF2-227A-1F5E-14C5ED9DA472}"/>
          </ac:spMkLst>
        </pc:spChg>
        <pc:spChg chg="add mod">
          <ac:chgData name="Dudás Bence" userId="43a28355-070a-49c6-b291-b39b38399d68" providerId="ADAL" clId="{FFC53AB2-CED3-43D1-87BE-232681630DCA}" dt="2023-09-26T10:15:43.639" v="2732"/>
          <ac:spMkLst>
            <pc:docMk/>
            <pc:sldMk cId="2888173936" sldId="508"/>
            <ac:spMk id="5" creationId="{30151190-D54E-2B7D-0842-9B85C2107B37}"/>
          </ac:spMkLst>
        </pc:spChg>
        <pc:spChg chg="add mod">
          <ac:chgData name="Dudás Bence" userId="43a28355-070a-49c6-b291-b39b38399d68" providerId="ADAL" clId="{FFC53AB2-CED3-43D1-87BE-232681630DCA}" dt="2023-09-26T10:15:43.639" v="2732"/>
          <ac:spMkLst>
            <pc:docMk/>
            <pc:sldMk cId="2888173936" sldId="508"/>
            <ac:spMk id="6" creationId="{03338D80-412A-639E-5677-AB2A2C2E469C}"/>
          </ac:spMkLst>
        </pc:spChg>
        <pc:spChg chg="add mod">
          <ac:chgData name="Dudás Bence" userId="43a28355-070a-49c6-b291-b39b38399d68" providerId="ADAL" clId="{FFC53AB2-CED3-43D1-87BE-232681630DCA}" dt="2023-09-26T10:26:34.457" v="2817" actId="20577"/>
          <ac:spMkLst>
            <pc:docMk/>
            <pc:sldMk cId="2888173936" sldId="508"/>
            <ac:spMk id="7" creationId="{4348E55A-D5C5-CC98-E658-4EEEEB5321ED}"/>
          </ac:spMkLst>
        </pc:spChg>
        <pc:spChg chg="add mod">
          <ac:chgData name="Dudás Bence" userId="43a28355-070a-49c6-b291-b39b38399d68" providerId="ADAL" clId="{FFC53AB2-CED3-43D1-87BE-232681630DCA}" dt="2023-09-26T10:26:55.923" v="2869" actId="20577"/>
          <ac:spMkLst>
            <pc:docMk/>
            <pc:sldMk cId="2888173936" sldId="508"/>
            <ac:spMk id="8" creationId="{3A970990-1D9D-2AD4-D145-6CD5B56DE1A2}"/>
          </ac:spMkLst>
        </pc:spChg>
      </pc:sldChg>
      <pc:sldChg chg="addSp modSp new mod ord">
        <pc:chgData name="Dudás Bence" userId="43a28355-070a-49c6-b291-b39b38399d68" providerId="ADAL" clId="{FFC53AB2-CED3-43D1-87BE-232681630DCA}" dt="2023-09-26T10:28:12.177" v="2920" actId="20577"/>
        <pc:sldMkLst>
          <pc:docMk/>
          <pc:sldMk cId="2710176279" sldId="509"/>
        </pc:sldMkLst>
        <pc:spChg chg="mod">
          <ac:chgData name="Dudás Bence" userId="43a28355-070a-49c6-b291-b39b38399d68" providerId="ADAL" clId="{FFC53AB2-CED3-43D1-87BE-232681630DCA}" dt="2023-09-25T12:56:22.082" v="1510" actId="20577"/>
          <ac:spMkLst>
            <pc:docMk/>
            <pc:sldMk cId="2710176279" sldId="509"/>
            <ac:spMk id="2" creationId="{53185997-C5D4-4F6B-0CAD-F8BC24261DE3}"/>
          </ac:spMkLst>
        </pc:spChg>
        <pc:spChg chg="add mod">
          <ac:chgData name="Dudás Bence" userId="43a28355-070a-49c6-b291-b39b38399d68" providerId="ADAL" clId="{FFC53AB2-CED3-43D1-87BE-232681630DCA}" dt="2023-09-26T10:15:45.371" v="2733"/>
          <ac:spMkLst>
            <pc:docMk/>
            <pc:sldMk cId="2710176279" sldId="509"/>
            <ac:spMk id="5" creationId="{6BDBF714-CDF1-7C40-CE9B-C512CB0BB34D}"/>
          </ac:spMkLst>
        </pc:spChg>
        <pc:spChg chg="add mod">
          <ac:chgData name="Dudás Bence" userId="43a28355-070a-49c6-b291-b39b38399d68" providerId="ADAL" clId="{FFC53AB2-CED3-43D1-87BE-232681630DCA}" dt="2023-09-26T10:15:45.371" v="2733"/>
          <ac:spMkLst>
            <pc:docMk/>
            <pc:sldMk cId="2710176279" sldId="509"/>
            <ac:spMk id="6" creationId="{33E32BE8-F4B9-11D4-AE8F-0E0333353537}"/>
          </ac:spMkLst>
        </pc:spChg>
        <pc:spChg chg="add mod">
          <ac:chgData name="Dudás Bence" userId="43a28355-070a-49c6-b291-b39b38399d68" providerId="ADAL" clId="{FFC53AB2-CED3-43D1-87BE-232681630DCA}" dt="2023-09-26T10:28:12.177" v="2920" actId="20577"/>
          <ac:spMkLst>
            <pc:docMk/>
            <pc:sldMk cId="2710176279" sldId="509"/>
            <ac:spMk id="7" creationId="{845CDC3A-4B27-88F0-0313-CAC1031E2F93}"/>
          </ac:spMkLst>
        </pc:spChg>
        <pc:spChg chg="add mod">
          <ac:chgData name="Dudás Bence" userId="43a28355-070a-49c6-b291-b39b38399d68" providerId="ADAL" clId="{FFC53AB2-CED3-43D1-87BE-232681630DCA}" dt="2023-09-26T10:27:47.680" v="2915" actId="207"/>
          <ac:spMkLst>
            <pc:docMk/>
            <pc:sldMk cId="2710176279" sldId="509"/>
            <ac:spMk id="8" creationId="{6E754568-E50B-D904-A311-CB672634423A}"/>
          </ac:spMkLst>
        </pc:spChg>
      </pc:sldChg>
      <pc:sldChg chg="addSp delSp modSp new mod ord">
        <pc:chgData name="Dudás Bence" userId="43a28355-070a-49c6-b291-b39b38399d68" providerId="ADAL" clId="{FFC53AB2-CED3-43D1-87BE-232681630DCA}" dt="2023-09-26T10:28:29.700" v="2921"/>
        <pc:sldMkLst>
          <pc:docMk/>
          <pc:sldMk cId="4057105428" sldId="510"/>
        </pc:sldMkLst>
        <pc:spChg chg="mod">
          <ac:chgData name="Dudás Bence" userId="43a28355-070a-49c6-b291-b39b38399d68" providerId="ADAL" clId="{FFC53AB2-CED3-43D1-87BE-232681630DCA}" dt="2023-09-25T12:56:32.456" v="1529" actId="20577"/>
          <ac:spMkLst>
            <pc:docMk/>
            <pc:sldMk cId="4057105428" sldId="510"/>
            <ac:spMk id="2" creationId="{1E11EFDC-61D6-6E59-24B9-0EC69E64F5EB}"/>
          </ac:spMkLst>
        </pc:spChg>
        <pc:spChg chg="del">
          <ac:chgData name="Dudás Bence" userId="43a28355-070a-49c6-b291-b39b38399d68" providerId="ADAL" clId="{FFC53AB2-CED3-43D1-87BE-232681630DCA}" dt="2023-09-26T10:21:01.854" v="2785" actId="478"/>
          <ac:spMkLst>
            <pc:docMk/>
            <pc:sldMk cId="4057105428" sldId="510"/>
            <ac:spMk id="3" creationId="{1D93EABA-3BE8-26EC-3C29-E4F50B438533}"/>
          </ac:spMkLst>
        </pc:spChg>
        <pc:spChg chg="del">
          <ac:chgData name="Dudás Bence" userId="43a28355-070a-49c6-b291-b39b38399d68" providerId="ADAL" clId="{FFC53AB2-CED3-43D1-87BE-232681630DCA}" dt="2023-09-26T10:21:00.097" v="2784" actId="478"/>
          <ac:spMkLst>
            <pc:docMk/>
            <pc:sldMk cId="4057105428" sldId="510"/>
            <ac:spMk id="4" creationId="{5D184BCB-1538-40F4-27F1-3FD16194E72B}"/>
          </ac:spMkLst>
        </pc:spChg>
        <pc:picChg chg="add mod">
          <ac:chgData name="Dudás Bence" userId="43a28355-070a-49c6-b291-b39b38399d68" providerId="ADAL" clId="{FFC53AB2-CED3-43D1-87BE-232681630DCA}" dt="2023-09-26T10:28:29.700" v="2921"/>
          <ac:picMkLst>
            <pc:docMk/>
            <pc:sldMk cId="4057105428" sldId="510"/>
            <ac:picMk id="5" creationId="{6318D86D-F9F6-3190-5BF1-D939403A041E}"/>
          </ac:picMkLst>
        </pc:picChg>
        <pc:picChg chg="add mod">
          <ac:chgData name="Dudás Bence" userId="43a28355-070a-49c6-b291-b39b38399d68" providerId="ADAL" clId="{FFC53AB2-CED3-43D1-87BE-232681630DCA}" dt="2023-09-26T10:28:29.700" v="2921"/>
          <ac:picMkLst>
            <pc:docMk/>
            <pc:sldMk cId="4057105428" sldId="510"/>
            <ac:picMk id="6" creationId="{11005654-97A2-F4A7-0A5C-252C094F7809}"/>
          </ac:picMkLst>
        </pc:picChg>
      </pc:sldChg>
      <pc:sldChg chg="addSp delSp modSp new mod ord">
        <pc:chgData name="Dudás Bence" userId="43a28355-070a-49c6-b291-b39b38399d68" providerId="ADAL" clId="{FFC53AB2-CED3-43D1-87BE-232681630DCA}" dt="2023-09-26T10:10:56.621" v="2525"/>
        <pc:sldMkLst>
          <pc:docMk/>
          <pc:sldMk cId="189783608" sldId="511"/>
        </pc:sldMkLst>
        <pc:spChg chg="mod">
          <ac:chgData name="Dudás Bence" userId="43a28355-070a-49c6-b291-b39b38399d68" providerId="ADAL" clId="{FFC53AB2-CED3-43D1-87BE-232681630DCA}" dt="2023-09-26T08:49:21.861" v="1799" actId="20577"/>
          <ac:spMkLst>
            <pc:docMk/>
            <pc:sldMk cId="189783608" sldId="511"/>
            <ac:spMk id="2" creationId="{22F32FBB-2A86-C6CD-1724-4F203E3CDC49}"/>
          </ac:spMkLst>
        </pc:spChg>
        <pc:spChg chg="del">
          <ac:chgData name="Dudás Bence" userId="43a28355-070a-49c6-b291-b39b38399d68" providerId="ADAL" clId="{FFC53AB2-CED3-43D1-87BE-232681630DCA}" dt="2023-09-26T08:49:17.040" v="1784" actId="478"/>
          <ac:spMkLst>
            <pc:docMk/>
            <pc:sldMk cId="189783608" sldId="511"/>
            <ac:spMk id="3" creationId="{4168E6E3-CBC4-8425-AB0E-A521F75AD341}"/>
          </ac:spMkLst>
        </pc:spChg>
        <pc:spChg chg="del">
          <ac:chgData name="Dudás Bence" userId="43a28355-070a-49c6-b291-b39b38399d68" providerId="ADAL" clId="{FFC53AB2-CED3-43D1-87BE-232681630DCA}" dt="2023-09-26T08:49:18.139" v="1785" actId="478"/>
          <ac:spMkLst>
            <pc:docMk/>
            <pc:sldMk cId="189783608" sldId="511"/>
            <ac:spMk id="4" creationId="{CBEE4306-75B6-8FFB-6C20-14B402E2FA36}"/>
          </ac:spMkLst>
        </pc:spChg>
        <pc:spChg chg="del">
          <ac:chgData name="Dudás Bence" userId="43a28355-070a-49c6-b291-b39b38399d68" providerId="ADAL" clId="{FFC53AB2-CED3-43D1-87BE-232681630DCA}" dt="2023-09-26T09:01:45.365" v="2043" actId="478"/>
          <ac:spMkLst>
            <pc:docMk/>
            <pc:sldMk cId="189783608" sldId="511"/>
            <ac:spMk id="5" creationId="{98786B90-A76A-1614-0EF5-E8A09651B5D4}"/>
          </ac:spMkLst>
        </pc:spChg>
        <pc:graphicFrameChg chg="add mod modGraphic">
          <ac:chgData name="Dudás Bence" userId="43a28355-070a-49c6-b291-b39b38399d68" providerId="ADAL" clId="{FFC53AB2-CED3-43D1-87BE-232681630DCA}" dt="2023-09-26T10:10:56.621" v="2525"/>
          <ac:graphicFrameMkLst>
            <pc:docMk/>
            <pc:sldMk cId="189783608" sldId="511"/>
            <ac:graphicFrameMk id="6" creationId="{540AA258-F02C-918A-F844-4C0195576FA9}"/>
          </ac:graphicFrameMkLst>
        </pc:graphicFrameChg>
      </pc:sldChg>
      <pc:sldChg chg="modSp new mod">
        <pc:chgData name="Dudás Bence" userId="43a28355-070a-49c6-b291-b39b38399d68" providerId="ADAL" clId="{FFC53AB2-CED3-43D1-87BE-232681630DCA}" dt="2023-09-26T08:49:36.217" v="1814" actId="20577"/>
        <pc:sldMkLst>
          <pc:docMk/>
          <pc:sldMk cId="3689522246" sldId="512"/>
        </pc:sldMkLst>
        <pc:spChg chg="mod">
          <ac:chgData name="Dudás Bence" userId="43a28355-070a-49c6-b291-b39b38399d68" providerId="ADAL" clId="{FFC53AB2-CED3-43D1-87BE-232681630DCA}" dt="2023-09-26T08:49:36.217" v="1814" actId="20577"/>
          <ac:spMkLst>
            <pc:docMk/>
            <pc:sldMk cId="3689522246" sldId="512"/>
            <ac:spMk id="2" creationId="{BD125131-0B63-B6CD-632A-B3CA7743B0F7}"/>
          </ac:spMkLst>
        </pc:spChg>
      </pc:sldChg>
      <pc:sldChg chg="modSp new del mod ord">
        <pc:chgData name="Dudás Bence" userId="43a28355-070a-49c6-b291-b39b38399d68" providerId="ADAL" clId="{FFC53AB2-CED3-43D1-87BE-232681630DCA}" dt="2023-09-26T09:06:31.840" v="2455" actId="47"/>
        <pc:sldMkLst>
          <pc:docMk/>
          <pc:sldMk cId="1248323593" sldId="513"/>
        </pc:sldMkLst>
        <pc:spChg chg="mod">
          <ac:chgData name="Dudás Bence" userId="43a28355-070a-49c6-b291-b39b38399d68" providerId="ADAL" clId="{FFC53AB2-CED3-43D1-87BE-232681630DCA}" dt="2023-09-26T09:06:01.548" v="2431" actId="20577"/>
          <ac:spMkLst>
            <pc:docMk/>
            <pc:sldMk cId="1248323593" sldId="513"/>
            <ac:spMk id="2" creationId="{BA516548-C5C8-F81F-A4C7-DD1D28A9D682}"/>
          </ac:spMkLst>
        </pc:spChg>
        <pc:spChg chg="mod">
          <ac:chgData name="Dudás Bence" userId="43a28355-070a-49c6-b291-b39b38399d68" providerId="ADAL" clId="{FFC53AB2-CED3-43D1-87BE-232681630DCA}" dt="2023-09-26T09:06:16.348" v="2435" actId="122"/>
          <ac:spMkLst>
            <pc:docMk/>
            <pc:sldMk cId="1248323593" sldId="513"/>
            <ac:spMk id="3" creationId="{F9BB4694-AB26-2CED-B8FF-33476FBBE70E}"/>
          </ac:spMkLst>
        </pc:spChg>
        <pc:spChg chg="mod">
          <ac:chgData name="Dudás Bence" userId="43a28355-070a-49c6-b291-b39b38399d68" providerId="ADAL" clId="{FFC53AB2-CED3-43D1-87BE-232681630DCA}" dt="2023-09-26T09:06:21.138" v="2441" actId="20577"/>
          <ac:spMkLst>
            <pc:docMk/>
            <pc:sldMk cId="1248323593" sldId="513"/>
            <ac:spMk id="4" creationId="{3009A2A7-A323-BCB2-C0C0-77537654E979}"/>
          </ac:spMkLst>
        </pc:spChg>
        <pc:spChg chg="mod">
          <ac:chgData name="Dudás Bence" userId="43a28355-070a-49c6-b291-b39b38399d68" providerId="ADAL" clId="{FFC53AB2-CED3-43D1-87BE-232681630DCA}" dt="2023-09-26T09:06:27.005" v="2454" actId="20577"/>
          <ac:spMkLst>
            <pc:docMk/>
            <pc:sldMk cId="1248323593" sldId="513"/>
            <ac:spMk id="5" creationId="{F42A9C86-7E73-B314-57D1-0A5C9ADE4427}"/>
          </ac:spMkLst>
        </pc:spChg>
      </pc:sldChg>
      <pc:sldChg chg="addSp delSp modSp new del">
        <pc:chgData name="Dudás Bence" userId="43a28355-070a-49c6-b291-b39b38399d68" providerId="ADAL" clId="{FFC53AB2-CED3-43D1-87BE-232681630DCA}" dt="2023-09-26T09:33:08.638" v="2504" actId="47"/>
        <pc:sldMkLst>
          <pc:docMk/>
          <pc:sldMk cId="2033585034" sldId="513"/>
        </pc:sldMkLst>
        <pc:spChg chg="add del mod">
          <ac:chgData name="Dudás Bence" userId="43a28355-070a-49c6-b291-b39b38399d68" providerId="ADAL" clId="{FFC53AB2-CED3-43D1-87BE-232681630DCA}" dt="2023-09-26T09:33:02.076" v="2503"/>
          <ac:spMkLst>
            <pc:docMk/>
            <pc:sldMk cId="2033585034" sldId="513"/>
            <ac:spMk id="5" creationId="{596E41A4-79B7-058E-4080-5A13A3D5F311}"/>
          </ac:spMkLst>
        </pc:spChg>
        <pc:spChg chg="add del mod">
          <ac:chgData name="Dudás Bence" userId="43a28355-070a-49c6-b291-b39b38399d68" providerId="ADAL" clId="{FFC53AB2-CED3-43D1-87BE-232681630DCA}" dt="2023-09-26T09:33:02.076" v="2503"/>
          <ac:spMkLst>
            <pc:docMk/>
            <pc:sldMk cId="2033585034" sldId="513"/>
            <ac:spMk id="6" creationId="{8B96D9C8-CE88-BC0F-198F-0327BD8B1A1D}"/>
          </ac:spMkLst>
        </pc:spChg>
        <pc:spChg chg="add del mod">
          <ac:chgData name="Dudás Bence" userId="43a28355-070a-49c6-b291-b39b38399d68" providerId="ADAL" clId="{FFC53AB2-CED3-43D1-87BE-232681630DCA}" dt="2023-09-26T09:33:02.076" v="2503"/>
          <ac:spMkLst>
            <pc:docMk/>
            <pc:sldMk cId="2033585034" sldId="513"/>
            <ac:spMk id="7" creationId="{A2E1BE83-946D-0D89-838D-73523C91EE15}"/>
          </ac:spMkLst>
        </pc:spChg>
        <pc:spChg chg="add del mod">
          <ac:chgData name="Dudás Bence" userId="43a28355-070a-49c6-b291-b39b38399d68" providerId="ADAL" clId="{FFC53AB2-CED3-43D1-87BE-232681630DCA}" dt="2023-09-26T09:33:02.076" v="2503"/>
          <ac:spMkLst>
            <pc:docMk/>
            <pc:sldMk cId="2033585034" sldId="513"/>
            <ac:spMk id="8" creationId="{B41DFA07-13B1-E6F1-5891-380FE65BD6C8}"/>
          </ac:spMkLst>
        </pc:spChg>
        <pc:spChg chg="add del mod">
          <ac:chgData name="Dudás Bence" userId="43a28355-070a-49c6-b291-b39b38399d68" providerId="ADAL" clId="{FFC53AB2-CED3-43D1-87BE-232681630DCA}" dt="2023-09-26T09:33:02.076" v="2503"/>
          <ac:spMkLst>
            <pc:docMk/>
            <pc:sldMk cId="2033585034" sldId="513"/>
            <ac:spMk id="9" creationId="{9926945D-4D48-2541-70B4-F5E7A5A7818F}"/>
          </ac:spMkLst>
        </pc:spChg>
      </pc:sldChg>
      <pc:sldChg chg="addSp delSp modSp new mod ord modClrScheme chgLayout">
        <pc:chgData name="Dudás Bence" userId="43a28355-070a-49c6-b291-b39b38399d68" providerId="ADAL" clId="{FFC53AB2-CED3-43D1-87BE-232681630DCA}" dt="2023-09-26T10:19:57.871" v="2752" actId="1076"/>
        <pc:sldMkLst>
          <pc:docMk/>
          <pc:sldMk cId="3500655061" sldId="513"/>
        </pc:sldMkLst>
        <pc:spChg chg="add del">
          <ac:chgData name="Dudás Bence" userId="43a28355-070a-49c6-b291-b39b38399d68" providerId="ADAL" clId="{FFC53AB2-CED3-43D1-87BE-232681630DCA}" dt="2023-09-26T10:18:01.849" v="2740" actId="26606"/>
          <ac:spMkLst>
            <pc:docMk/>
            <pc:sldMk cId="3500655061" sldId="513"/>
            <ac:spMk id="2" creationId="{CF74F62F-98B1-801E-992F-9130F3899EFE}"/>
          </ac:spMkLst>
        </pc:spChg>
        <pc:spChg chg="add del">
          <ac:chgData name="Dudás Bence" userId="43a28355-070a-49c6-b291-b39b38399d68" providerId="ADAL" clId="{FFC53AB2-CED3-43D1-87BE-232681630DCA}" dt="2023-09-26T10:18:01.849" v="2740" actId="26606"/>
          <ac:spMkLst>
            <pc:docMk/>
            <pc:sldMk cId="3500655061" sldId="513"/>
            <ac:spMk id="3" creationId="{CD3E34FD-D524-70FF-C20E-7F441FF97247}"/>
          </ac:spMkLst>
        </pc:spChg>
        <pc:spChg chg="add del">
          <ac:chgData name="Dudás Bence" userId="43a28355-070a-49c6-b291-b39b38399d68" providerId="ADAL" clId="{FFC53AB2-CED3-43D1-87BE-232681630DCA}" dt="2023-09-26T10:18:01.849" v="2740" actId="26606"/>
          <ac:spMkLst>
            <pc:docMk/>
            <pc:sldMk cId="3500655061" sldId="513"/>
            <ac:spMk id="4" creationId="{EF7C671A-B63D-F674-265B-B62EC59C413D}"/>
          </ac:spMkLst>
        </pc:spChg>
        <pc:spChg chg="del">
          <ac:chgData name="Dudás Bence" userId="43a28355-070a-49c6-b291-b39b38399d68" providerId="ADAL" clId="{FFC53AB2-CED3-43D1-87BE-232681630DCA}" dt="2023-09-26T10:17:52.296" v="2737"/>
          <ac:spMkLst>
            <pc:docMk/>
            <pc:sldMk cId="3500655061" sldId="513"/>
            <ac:spMk id="5" creationId="{5B510798-8E66-68C5-5DB3-237656978D6A}"/>
          </ac:spMkLst>
        </pc:spChg>
        <pc:picChg chg="add mod">
          <ac:chgData name="Dudás Bence" userId="43a28355-070a-49c6-b291-b39b38399d68" providerId="ADAL" clId="{FFC53AB2-CED3-43D1-87BE-232681630DCA}" dt="2023-09-26T10:19:57.871" v="2752" actId="1076"/>
          <ac:picMkLst>
            <pc:docMk/>
            <pc:sldMk cId="3500655061" sldId="513"/>
            <ac:picMk id="6" creationId="{4B2BF094-7D55-95F8-3DEB-E45988A01312}"/>
          </ac:picMkLst>
        </pc:picChg>
      </pc:sldChg>
      <pc:sldChg chg="modSp new del mod">
        <pc:chgData name="Dudás Bence" userId="43a28355-070a-49c6-b291-b39b38399d68" providerId="ADAL" clId="{FFC53AB2-CED3-43D1-87BE-232681630DCA}" dt="2023-09-26T10:20:29.800" v="2783" actId="47"/>
        <pc:sldMkLst>
          <pc:docMk/>
          <pc:sldMk cId="876636332" sldId="514"/>
        </pc:sldMkLst>
        <pc:spChg chg="mod">
          <ac:chgData name="Dudás Bence" userId="43a28355-070a-49c6-b291-b39b38399d68" providerId="ADAL" clId="{FFC53AB2-CED3-43D1-87BE-232681630DCA}" dt="2023-09-26T10:20:28.280" v="2782" actId="20577"/>
          <ac:spMkLst>
            <pc:docMk/>
            <pc:sldMk cId="876636332" sldId="514"/>
            <ac:spMk id="2" creationId="{578280A0-C779-EE6A-FF2E-D6A1796C7645}"/>
          </ac:spMkLst>
        </pc:spChg>
      </pc:sldChg>
      <pc:sldChg chg="addSp delSp modSp new mod modClrScheme chgLayout">
        <pc:chgData name="Dudás Bence" userId="43a28355-070a-49c6-b291-b39b38399d68" providerId="ADAL" clId="{FFC53AB2-CED3-43D1-87BE-232681630DCA}" dt="2023-09-26T10:29:01.861" v="2945" actId="26606"/>
        <pc:sldMkLst>
          <pc:docMk/>
          <pc:sldMk cId="928223357" sldId="514"/>
        </pc:sldMkLst>
        <pc:spChg chg="mod">
          <ac:chgData name="Dudás Bence" userId="43a28355-070a-49c6-b291-b39b38399d68" providerId="ADAL" clId="{FFC53AB2-CED3-43D1-87BE-232681630DCA}" dt="2023-09-26T10:29:01.861" v="2945" actId="26606"/>
          <ac:spMkLst>
            <pc:docMk/>
            <pc:sldMk cId="928223357" sldId="514"/>
            <ac:spMk id="2" creationId="{8C78C1F8-89CD-4116-2815-DA2ED9CAF4E8}"/>
          </ac:spMkLst>
        </pc:spChg>
        <pc:spChg chg="del">
          <ac:chgData name="Dudás Bence" userId="43a28355-070a-49c6-b291-b39b38399d68" providerId="ADAL" clId="{FFC53AB2-CED3-43D1-87BE-232681630DCA}" dt="2023-09-26T10:28:48.943" v="2937" actId="478"/>
          <ac:spMkLst>
            <pc:docMk/>
            <pc:sldMk cId="928223357" sldId="514"/>
            <ac:spMk id="3" creationId="{BB4E488C-4BED-E4FC-9C61-45C053E5C856}"/>
          </ac:spMkLst>
        </pc:spChg>
        <pc:spChg chg="del">
          <ac:chgData name="Dudás Bence" userId="43a28355-070a-49c6-b291-b39b38399d68" providerId="ADAL" clId="{FFC53AB2-CED3-43D1-87BE-232681630DCA}" dt="2023-09-26T10:28:50.158" v="2938" actId="478"/>
          <ac:spMkLst>
            <pc:docMk/>
            <pc:sldMk cId="928223357" sldId="514"/>
            <ac:spMk id="4" creationId="{2C5DA7BA-1104-A41B-02F8-40BC38E9E9D4}"/>
          </ac:spMkLst>
        </pc:spChg>
        <pc:picChg chg="add mod">
          <ac:chgData name="Dudás Bence" userId="43a28355-070a-49c6-b291-b39b38399d68" providerId="ADAL" clId="{FFC53AB2-CED3-43D1-87BE-232681630DCA}" dt="2023-09-26T10:29:01.861" v="2945" actId="26606"/>
          <ac:picMkLst>
            <pc:docMk/>
            <pc:sldMk cId="928223357" sldId="514"/>
            <ac:picMk id="5" creationId="{09B94DC9-10C7-A86F-DE06-AB78A086EEF5}"/>
          </ac:picMkLst>
        </pc:picChg>
      </pc:sldChg>
      <pc:sldChg chg="addSp delSp modSp new mod modClrScheme modAnim chgLayout">
        <pc:chgData name="Dudás Bence" userId="43a28355-070a-49c6-b291-b39b38399d68" providerId="ADAL" clId="{FFC53AB2-CED3-43D1-87BE-232681630DCA}" dt="2023-09-28T11:23:56.132" v="3245" actId="14100"/>
        <pc:sldMkLst>
          <pc:docMk/>
          <pc:sldMk cId="2612837820" sldId="515"/>
        </pc:sldMkLst>
        <pc:spChg chg="mod">
          <ac:chgData name="Dudás Bence" userId="43a28355-070a-49c6-b291-b39b38399d68" providerId="ADAL" clId="{FFC53AB2-CED3-43D1-87BE-232681630DCA}" dt="2023-09-26T10:29:47.133" v="2975" actId="26606"/>
          <ac:spMkLst>
            <pc:docMk/>
            <pc:sldMk cId="2612837820" sldId="515"/>
            <ac:spMk id="2" creationId="{30572966-9A4A-4F36-F66C-9A795B67C4FB}"/>
          </ac:spMkLst>
        </pc:spChg>
        <pc:spChg chg="del mod">
          <ac:chgData name="Dudás Bence" userId="43a28355-070a-49c6-b291-b39b38399d68" providerId="ADAL" clId="{FFC53AB2-CED3-43D1-87BE-232681630DCA}" dt="2023-09-26T10:29:55.751" v="2982" actId="478"/>
          <ac:spMkLst>
            <pc:docMk/>
            <pc:sldMk cId="2612837820" sldId="515"/>
            <ac:spMk id="3" creationId="{C95FAE63-DB80-0A40-F165-A2134371774B}"/>
          </ac:spMkLst>
        </pc:spChg>
        <pc:spChg chg="add del mod">
          <ac:chgData name="Dudás Bence" userId="43a28355-070a-49c6-b291-b39b38399d68" providerId="ADAL" clId="{FFC53AB2-CED3-43D1-87BE-232681630DCA}" dt="2023-09-26T10:30:00.341" v="2983" actId="478"/>
          <ac:spMkLst>
            <pc:docMk/>
            <pc:sldMk cId="2612837820" sldId="515"/>
            <ac:spMk id="5" creationId="{101847E6-DEA1-7B15-61D5-CC7374289807}"/>
          </ac:spMkLst>
        </pc:spChg>
        <pc:spChg chg="add del mod">
          <ac:chgData name="Dudás Bence" userId="43a28355-070a-49c6-b291-b39b38399d68" providerId="ADAL" clId="{FFC53AB2-CED3-43D1-87BE-232681630DCA}" dt="2023-09-28T10:52:31.825" v="3016" actId="478"/>
          <ac:spMkLst>
            <pc:docMk/>
            <pc:sldMk cId="2612837820" sldId="515"/>
            <ac:spMk id="6" creationId="{456EA07A-583A-9CC6-E992-BBBDC35F1F1E}"/>
          </ac:spMkLst>
        </pc:spChg>
        <pc:spChg chg="add mod">
          <ac:chgData name="Dudás Bence" userId="43a28355-070a-49c6-b291-b39b38399d68" providerId="ADAL" clId="{FFC53AB2-CED3-43D1-87BE-232681630DCA}" dt="2023-09-26T10:31:34.803" v="2985"/>
          <ac:spMkLst>
            <pc:docMk/>
            <pc:sldMk cId="2612837820" sldId="515"/>
            <ac:spMk id="6" creationId="{D9D523C6-4873-4A41-80A6-9437E78E8AAB}"/>
          </ac:spMkLst>
        </pc:spChg>
        <pc:spChg chg="add del mod">
          <ac:chgData name="Dudás Bence" userId="43a28355-070a-49c6-b291-b39b38399d68" providerId="ADAL" clId="{FFC53AB2-CED3-43D1-87BE-232681630DCA}" dt="2023-09-28T10:52:29.692" v="3015" actId="478"/>
          <ac:spMkLst>
            <pc:docMk/>
            <pc:sldMk cId="2612837820" sldId="515"/>
            <ac:spMk id="8" creationId="{6852B3B7-BC98-70A2-357E-71D8DA05D29B}"/>
          </ac:spMkLst>
        </pc:spChg>
        <pc:picChg chg="del">
          <ac:chgData name="Dudás Bence" userId="43a28355-070a-49c6-b291-b39b38399d68" providerId="ADAL" clId="{FFC53AB2-CED3-43D1-87BE-232681630DCA}" dt="2023-09-28T10:51:52.722" v="3010" actId="478"/>
          <ac:picMkLst>
            <pc:docMk/>
            <pc:sldMk cId="2612837820" sldId="515"/>
            <ac:picMk id="3" creationId="{328B5DF2-4553-E59B-C052-1D3C86C6F18C}"/>
          </ac:picMkLst>
        </pc:picChg>
        <pc:picChg chg="add del mod">
          <ac:chgData name="Dudás Bence" userId="43a28355-070a-49c6-b291-b39b38399d68" providerId="ADAL" clId="{FFC53AB2-CED3-43D1-87BE-232681630DCA}" dt="2023-09-28T11:03:43.721" v="3020" actId="478"/>
          <ac:picMkLst>
            <pc:docMk/>
            <pc:sldMk cId="2612837820" sldId="515"/>
            <ac:picMk id="4" creationId="{D792CB78-C4BE-1DC4-B8F4-441DC5618190}"/>
          </ac:picMkLst>
        </pc:picChg>
        <pc:picChg chg="add del mod">
          <ac:chgData name="Dudás Bence" userId="43a28355-070a-49c6-b291-b39b38399d68" providerId="ADAL" clId="{FFC53AB2-CED3-43D1-87BE-232681630DCA}" dt="2023-09-28T11:04:16.553" v="3022" actId="478"/>
          <ac:picMkLst>
            <pc:docMk/>
            <pc:sldMk cId="2612837820" sldId="515"/>
            <ac:picMk id="9" creationId="{455BEA41-D65B-5811-776A-17FEBF032574}"/>
          </ac:picMkLst>
        </pc:picChg>
        <pc:picChg chg="add del mod">
          <ac:chgData name="Dudás Bence" userId="43a28355-070a-49c6-b291-b39b38399d68" providerId="ADAL" clId="{FFC53AB2-CED3-43D1-87BE-232681630DCA}" dt="2023-09-28T11:05:52.363" v="3029" actId="478"/>
          <ac:picMkLst>
            <pc:docMk/>
            <pc:sldMk cId="2612837820" sldId="515"/>
            <ac:picMk id="11" creationId="{7A1699E2-876C-5AFC-E964-4A5A9D785AAD}"/>
          </ac:picMkLst>
        </pc:picChg>
        <pc:picChg chg="add mod ord">
          <ac:chgData name="Dudás Bence" userId="43a28355-070a-49c6-b291-b39b38399d68" providerId="ADAL" clId="{FFC53AB2-CED3-43D1-87BE-232681630DCA}" dt="2023-09-28T11:20:50.001" v="3214" actId="1076"/>
          <ac:picMkLst>
            <pc:docMk/>
            <pc:sldMk cId="2612837820" sldId="515"/>
            <ac:picMk id="13" creationId="{0C26A23B-0DE0-FC5C-347E-22203B8135FD}"/>
          </ac:picMkLst>
        </pc:picChg>
        <pc:picChg chg="add del mod">
          <ac:chgData name="Dudás Bence" userId="43a28355-070a-49c6-b291-b39b38399d68" providerId="ADAL" clId="{FFC53AB2-CED3-43D1-87BE-232681630DCA}" dt="2023-09-28T11:09:57.701" v="3044" actId="478"/>
          <ac:picMkLst>
            <pc:docMk/>
            <pc:sldMk cId="2612837820" sldId="515"/>
            <ac:picMk id="15" creationId="{9B5F7278-13CD-360E-AD8A-03FA9F522FD8}"/>
          </ac:picMkLst>
        </pc:picChg>
        <pc:picChg chg="add del mod">
          <ac:chgData name="Dudás Bence" userId="43a28355-070a-49c6-b291-b39b38399d68" providerId="ADAL" clId="{FFC53AB2-CED3-43D1-87BE-232681630DCA}" dt="2023-09-28T11:22:09.531" v="3233" actId="478"/>
          <ac:picMkLst>
            <pc:docMk/>
            <pc:sldMk cId="2612837820" sldId="515"/>
            <ac:picMk id="17" creationId="{1708F50B-B4DE-3474-1402-A67CAF7909AE}"/>
          </ac:picMkLst>
        </pc:picChg>
        <pc:picChg chg="add mod">
          <ac:chgData name="Dudás Bence" userId="43a28355-070a-49c6-b291-b39b38399d68" providerId="ADAL" clId="{FFC53AB2-CED3-43D1-87BE-232681630DCA}" dt="2023-09-28T11:23:56.132" v="3245" actId="14100"/>
          <ac:picMkLst>
            <pc:docMk/>
            <pc:sldMk cId="2612837820" sldId="515"/>
            <ac:picMk id="19" creationId="{0076D6A9-0E29-98E8-1819-DB266AA97A44}"/>
          </ac:picMkLst>
        </pc:picChg>
        <pc:picChg chg="add del mod">
          <ac:chgData name="Dudás Bence" userId="43a28355-070a-49c6-b291-b39b38399d68" providerId="ADAL" clId="{FFC53AB2-CED3-43D1-87BE-232681630DCA}" dt="2023-09-28T11:22:09.144" v="3232"/>
          <ac:picMkLst>
            <pc:docMk/>
            <pc:sldMk cId="2612837820" sldId="515"/>
            <ac:picMk id="20" creationId="{12670DD9-E087-97AE-B4DD-A0B5B413EC59}"/>
          </ac:picMkLst>
        </pc:picChg>
      </pc:sldChg>
      <pc:sldChg chg="addSp delSp modSp new mod">
        <pc:chgData name="Dudás Bence" userId="43a28355-070a-49c6-b291-b39b38399d68" providerId="ADAL" clId="{FFC53AB2-CED3-43D1-87BE-232681630DCA}" dt="2023-09-26T10:33:08.505" v="3008" actId="20577"/>
        <pc:sldMkLst>
          <pc:docMk/>
          <pc:sldMk cId="2645615268" sldId="516"/>
        </pc:sldMkLst>
        <pc:spChg chg="mod">
          <ac:chgData name="Dudás Bence" userId="43a28355-070a-49c6-b291-b39b38399d68" providerId="ADAL" clId="{FFC53AB2-CED3-43D1-87BE-232681630DCA}" dt="2023-09-26T10:33:08.505" v="3008" actId="20577"/>
          <ac:spMkLst>
            <pc:docMk/>
            <pc:sldMk cId="2645615268" sldId="516"/>
            <ac:spMk id="2" creationId="{274417A5-0401-B0C3-5987-B2D82CE95C38}"/>
          </ac:spMkLst>
        </pc:spChg>
        <pc:spChg chg="del">
          <ac:chgData name="Dudás Bence" userId="43a28355-070a-49c6-b291-b39b38399d68" providerId="ADAL" clId="{FFC53AB2-CED3-43D1-87BE-232681630DCA}" dt="2023-09-26T10:33:00.884" v="2993" actId="478"/>
          <ac:spMkLst>
            <pc:docMk/>
            <pc:sldMk cId="2645615268" sldId="516"/>
            <ac:spMk id="3" creationId="{F048A892-EF43-DE66-FF32-ECAA7801BC6D}"/>
          </ac:spMkLst>
        </pc:spChg>
        <pc:spChg chg="del">
          <ac:chgData name="Dudás Bence" userId="43a28355-070a-49c6-b291-b39b38399d68" providerId="ADAL" clId="{FFC53AB2-CED3-43D1-87BE-232681630DCA}" dt="2023-09-26T10:33:01.879" v="2994" actId="478"/>
          <ac:spMkLst>
            <pc:docMk/>
            <pc:sldMk cId="2645615268" sldId="516"/>
            <ac:spMk id="4" creationId="{A9F51E5A-B20F-5DEF-8843-955B22E96CE1}"/>
          </ac:spMkLst>
        </pc:spChg>
        <pc:picChg chg="add mod">
          <ac:chgData name="Dudás Bence" userId="43a28355-070a-49c6-b291-b39b38399d68" providerId="ADAL" clId="{FFC53AB2-CED3-43D1-87BE-232681630DCA}" dt="2023-09-26T10:33:02.812" v="2995"/>
          <ac:picMkLst>
            <pc:docMk/>
            <pc:sldMk cId="2645615268" sldId="516"/>
            <ac:picMk id="5" creationId="{3D770621-CD4C-1761-5B92-90BDEBA18CCE}"/>
          </ac:picMkLst>
        </pc:picChg>
      </pc:sldChg>
      <pc:sldChg chg="new del">
        <pc:chgData name="Dudás Bence" userId="43a28355-070a-49c6-b291-b39b38399d68" providerId="ADAL" clId="{FFC53AB2-CED3-43D1-87BE-232681630DCA}" dt="2023-09-26T10:31:39.551" v="2987" actId="47"/>
        <pc:sldMkLst>
          <pc:docMk/>
          <pc:sldMk cId="4258546240" sldId="516"/>
        </pc:sldMkLst>
      </pc:sldChg>
      <pc:sldChg chg="new ord">
        <pc:chgData name="Dudás Bence" userId="43a28355-070a-49c6-b291-b39b38399d68" providerId="ADAL" clId="{FFC53AB2-CED3-43D1-87BE-232681630DCA}" dt="2023-09-28T11:29:50.733" v="3253"/>
        <pc:sldMkLst>
          <pc:docMk/>
          <pc:sldMk cId="122350072" sldId="517"/>
        </pc:sldMkLst>
      </pc:sldChg>
      <pc:sldChg chg="new del">
        <pc:chgData name="Dudás Bence" userId="43a28355-070a-49c6-b291-b39b38399d68" providerId="ADAL" clId="{FFC53AB2-CED3-43D1-87BE-232681630DCA}" dt="2023-09-26T10:31:37.242" v="2986" actId="47"/>
        <pc:sldMkLst>
          <pc:docMk/>
          <pc:sldMk cId="809934478" sldId="517"/>
        </pc:sldMkLst>
      </pc:sldChg>
      <pc:sldChg chg="new del">
        <pc:chgData name="Dudás Bence" userId="43a28355-070a-49c6-b291-b39b38399d68" providerId="ADAL" clId="{FFC53AB2-CED3-43D1-87BE-232681630DCA}" dt="2023-09-26T10:29:40.289" v="2974" actId="47"/>
        <pc:sldMkLst>
          <pc:docMk/>
          <pc:sldMk cId="4176012266" sldId="517"/>
        </pc:sldMkLst>
      </pc:sldChg>
      <pc:sldChg chg="modSp modAnim">
        <pc:chgData name="Dudás Bence" userId="43a28355-070a-49c6-b291-b39b38399d68" providerId="ADAL" clId="{FFC53AB2-CED3-43D1-87BE-232681630DCA}" dt="2023-09-28T12:27:19.989" v="3824"/>
        <pc:sldMkLst>
          <pc:docMk/>
          <pc:sldMk cId="1644670478" sldId="521"/>
        </pc:sldMkLst>
        <pc:graphicFrameChg chg="mod">
          <ac:chgData name="Dudás Bence" userId="43a28355-070a-49c6-b291-b39b38399d68" providerId="ADAL" clId="{FFC53AB2-CED3-43D1-87BE-232681630DCA}" dt="2023-09-28T12:26:56.705" v="3820"/>
          <ac:graphicFrameMkLst>
            <pc:docMk/>
            <pc:sldMk cId="1644670478" sldId="521"/>
            <ac:graphicFrameMk id="5" creationId="{06AB352F-3CE4-A520-6ADF-6A815AE78626}"/>
          </ac:graphicFrameMkLst>
        </pc:graphicFrameChg>
      </pc:sldChg>
      <pc:sldChg chg="addSp delSp modSp mod ord">
        <pc:chgData name="Dudás Bence" userId="43a28355-070a-49c6-b291-b39b38399d68" providerId="ADAL" clId="{FFC53AB2-CED3-43D1-87BE-232681630DCA}" dt="2023-09-28T12:10:20.714" v="3679" actId="20577"/>
        <pc:sldMkLst>
          <pc:docMk/>
          <pc:sldMk cId="672990989" sldId="526"/>
        </pc:sldMkLst>
        <pc:spChg chg="mod">
          <ac:chgData name="Dudás Bence" userId="43a28355-070a-49c6-b291-b39b38399d68" providerId="ADAL" clId="{FFC53AB2-CED3-43D1-87BE-232681630DCA}" dt="2023-09-28T11:48:49.378" v="3366" actId="20577"/>
          <ac:spMkLst>
            <pc:docMk/>
            <pc:sldMk cId="672990989" sldId="526"/>
            <ac:spMk id="3" creationId="{5F1D4A5B-27FB-9249-AB92-3728BCEFC82C}"/>
          </ac:spMkLst>
        </pc:spChg>
        <pc:spChg chg="add del mod">
          <ac:chgData name="Dudás Bence" userId="43a28355-070a-49c6-b291-b39b38399d68" providerId="ADAL" clId="{FFC53AB2-CED3-43D1-87BE-232681630DCA}" dt="2023-09-28T11:56:44.770" v="3508" actId="478"/>
          <ac:spMkLst>
            <pc:docMk/>
            <pc:sldMk cId="672990989" sldId="526"/>
            <ac:spMk id="5" creationId="{86D74300-4634-52C4-9503-724BF8F68A3D}"/>
          </ac:spMkLst>
        </pc:spChg>
        <pc:spChg chg="add del mod">
          <ac:chgData name="Dudás Bence" userId="43a28355-070a-49c6-b291-b39b38399d68" providerId="ADAL" clId="{FFC53AB2-CED3-43D1-87BE-232681630DCA}" dt="2023-09-28T11:56:45.443" v="3509" actId="478"/>
          <ac:spMkLst>
            <pc:docMk/>
            <pc:sldMk cId="672990989" sldId="526"/>
            <ac:spMk id="6" creationId="{99DB036E-10F1-75C4-C898-364600A8BB8A}"/>
          </ac:spMkLst>
        </pc:spChg>
        <pc:spChg chg="add del mod">
          <ac:chgData name="Dudás Bence" userId="43a28355-070a-49c6-b291-b39b38399d68" providerId="ADAL" clId="{FFC53AB2-CED3-43D1-87BE-232681630DCA}" dt="2023-09-28T11:56:46.272" v="3510" actId="478"/>
          <ac:spMkLst>
            <pc:docMk/>
            <pc:sldMk cId="672990989" sldId="526"/>
            <ac:spMk id="7" creationId="{2D996AAB-AC8E-D880-AF83-5736DBB11953}"/>
          </ac:spMkLst>
        </pc:spChg>
        <pc:spChg chg="add del mod">
          <ac:chgData name="Dudás Bence" userId="43a28355-070a-49c6-b291-b39b38399d68" providerId="ADAL" clId="{FFC53AB2-CED3-43D1-87BE-232681630DCA}" dt="2023-09-28T11:54:18.501" v="3469" actId="478"/>
          <ac:spMkLst>
            <pc:docMk/>
            <pc:sldMk cId="672990989" sldId="526"/>
            <ac:spMk id="8" creationId="{BE512F40-DF12-EBFD-E2B4-0D2C705DAF5C}"/>
          </ac:spMkLst>
        </pc:spChg>
        <pc:spChg chg="add del mod">
          <ac:chgData name="Dudás Bence" userId="43a28355-070a-49c6-b291-b39b38399d68" providerId="ADAL" clId="{FFC53AB2-CED3-43D1-87BE-232681630DCA}" dt="2023-09-28T11:54:47.328" v="3476" actId="478"/>
          <ac:spMkLst>
            <pc:docMk/>
            <pc:sldMk cId="672990989" sldId="526"/>
            <ac:spMk id="9" creationId="{FA200A97-3628-A653-74F8-6682715F9A38}"/>
          </ac:spMkLst>
        </pc:spChg>
        <pc:spChg chg="add mod">
          <ac:chgData name="Dudás Bence" userId="43a28355-070a-49c6-b291-b39b38399d68" providerId="ADAL" clId="{FFC53AB2-CED3-43D1-87BE-232681630DCA}" dt="2023-09-28T12:10:10.865" v="3676" actId="20577"/>
          <ac:spMkLst>
            <pc:docMk/>
            <pc:sldMk cId="672990989" sldId="526"/>
            <ac:spMk id="10" creationId="{B5C526BE-3B7E-6FD1-38C9-865FABEA66E0}"/>
          </ac:spMkLst>
        </pc:spChg>
        <pc:spChg chg="add del mod">
          <ac:chgData name="Dudás Bence" userId="43a28355-070a-49c6-b291-b39b38399d68" providerId="ADAL" clId="{FFC53AB2-CED3-43D1-87BE-232681630DCA}" dt="2023-09-28T11:55:06.486" v="3488"/>
          <ac:spMkLst>
            <pc:docMk/>
            <pc:sldMk cId="672990989" sldId="526"/>
            <ac:spMk id="11" creationId="{2A2528F8-CB26-C470-C53D-E427748BB626}"/>
          </ac:spMkLst>
        </pc:spChg>
        <pc:spChg chg="add mod">
          <ac:chgData name="Dudás Bence" userId="43a28355-070a-49c6-b291-b39b38399d68" providerId="ADAL" clId="{FFC53AB2-CED3-43D1-87BE-232681630DCA}" dt="2023-09-28T12:10:14.280" v="3677" actId="20577"/>
          <ac:spMkLst>
            <pc:docMk/>
            <pc:sldMk cId="672990989" sldId="526"/>
            <ac:spMk id="12" creationId="{96C829D3-C803-9029-A2C5-4C020C96BA7A}"/>
          </ac:spMkLst>
        </pc:spChg>
        <pc:spChg chg="add mod">
          <ac:chgData name="Dudás Bence" userId="43a28355-070a-49c6-b291-b39b38399d68" providerId="ADAL" clId="{FFC53AB2-CED3-43D1-87BE-232681630DCA}" dt="2023-09-28T12:10:17.821" v="3678" actId="20577"/>
          <ac:spMkLst>
            <pc:docMk/>
            <pc:sldMk cId="672990989" sldId="526"/>
            <ac:spMk id="13" creationId="{E7BE27F3-F280-C541-1858-DC1CC2F6864B}"/>
          </ac:spMkLst>
        </pc:spChg>
        <pc:spChg chg="add mod">
          <ac:chgData name="Dudás Bence" userId="43a28355-070a-49c6-b291-b39b38399d68" providerId="ADAL" clId="{FFC53AB2-CED3-43D1-87BE-232681630DCA}" dt="2023-09-28T12:10:20.714" v="3679" actId="20577"/>
          <ac:spMkLst>
            <pc:docMk/>
            <pc:sldMk cId="672990989" sldId="526"/>
            <ac:spMk id="14" creationId="{B27C613B-01D6-4DC5-BE9F-76BCD7BA2278}"/>
          </ac:spMkLst>
        </pc:spChg>
        <pc:spChg chg="add del mod">
          <ac:chgData name="Dudás Bence" userId="43a28355-070a-49c6-b291-b39b38399d68" providerId="ADAL" clId="{FFC53AB2-CED3-43D1-87BE-232681630DCA}" dt="2023-09-28T12:04:48.720" v="3581" actId="478"/>
          <ac:spMkLst>
            <pc:docMk/>
            <pc:sldMk cId="672990989" sldId="526"/>
            <ac:spMk id="15" creationId="{1B59C00F-B795-C3E3-79FC-2C82C024DC1E}"/>
          </ac:spMkLst>
        </pc:spChg>
        <pc:graphicFrameChg chg="add del mod modGraphic">
          <ac:chgData name="Dudás Bence" userId="43a28355-070a-49c6-b291-b39b38399d68" providerId="ADAL" clId="{FFC53AB2-CED3-43D1-87BE-232681630DCA}" dt="2023-09-28T12:04:17.647" v="3576" actId="478"/>
          <ac:graphicFrameMkLst>
            <pc:docMk/>
            <pc:sldMk cId="672990989" sldId="526"/>
            <ac:graphicFrameMk id="4" creationId="{91AD53C8-0304-3719-3056-EA289D130004}"/>
          </ac:graphicFrameMkLst>
        </pc:graphicFrameChg>
        <pc:graphicFrameChg chg="add mod modGraphic">
          <ac:chgData name="Dudás Bence" userId="43a28355-070a-49c6-b291-b39b38399d68" providerId="ADAL" clId="{FFC53AB2-CED3-43D1-87BE-232681630DCA}" dt="2023-09-28T12:08:04.424" v="3608" actId="20577"/>
          <ac:graphicFrameMkLst>
            <pc:docMk/>
            <pc:sldMk cId="672990989" sldId="526"/>
            <ac:graphicFrameMk id="16" creationId="{69FB91BB-B017-E18C-4A38-A7E3D52E3EC6}"/>
          </ac:graphicFrameMkLst>
        </pc:graphicFrameChg>
      </pc:sldChg>
      <pc:sldChg chg="addSp delSp modSp add mod modAnim">
        <pc:chgData name="Dudás Bence" userId="43a28355-070a-49c6-b291-b39b38399d68" providerId="ADAL" clId="{FFC53AB2-CED3-43D1-87BE-232681630DCA}" dt="2023-09-28T11:24:10.443" v="3247" actId="1076"/>
        <pc:sldMkLst>
          <pc:docMk/>
          <pc:sldMk cId="2463839639" sldId="532"/>
        </pc:sldMkLst>
        <pc:picChg chg="add mod ord">
          <ac:chgData name="Dudás Bence" userId="43a28355-070a-49c6-b291-b39b38399d68" providerId="ADAL" clId="{FFC53AB2-CED3-43D1-87BE-232681630DCA}" dt="2023-09-28T11:23:06.677" v="3242" actId="166"/>
          <ac:picMkLst>
            <pc:docMk/>
            <pc:sldMk cId="2463839639" sldId="532"/>
            <ac:picMk id="3" creationId="{418FB842-7BF1-D59C-975A-627AD66C18B4}"/>
          </ac:picMkLst>
        </pc:picChg>
        <pc:picChg chg="add mod ord">
          <ac:chgData name="Dudás Bence" userId="43a28355-070a-49c6-b291-b39b38399d68" providerId="ADAL" clId="{FFC53AB2-CED3-43D1-87BE-232681630DCA}" dt="2023-09-28T11:22:39.911" v="3240" actId="166"/>
          <ac:picMkLst>
            <pc:docMk/>
            <pc:sldMk cId="2463839639" sldId="532"/>
            <ac:picMk id="4" creationId="{D89202D6-FA91-F571-F04A-5A68D0088637}"/>
          </ac:picMkLst>
        </pc:picChg>
        <pc:picChg chg="add mod">
          <ac:chgData name="Dudás Bence" userId="43a28355-070a-49c6-b291-b39b38399d68" providerId="ADAL" clId="{FFC53AB2-CED3-43D1-87BE-232681630DCA}" dt="2023-09-28T11:24:10.443" v="3247" actId="1076"/>
          <ac:picMkLst>
            <pc:docMk/>
            <pc:sldMk cId="2463839639" sldId="532"/>
            <ac:picMk id="6" creationId="{7DE5E3B3-A0D3-28BA-BB7C-9FCE6EE2CBD6}"/>
          </ac:picMkLst>
        </pc:picChg>
        <pc:picChg chg="del mod">
          <ac:chgData name="Dudás Bence" userId="43a28355-070a-49c6-b291-b39b38399d68" providerId="ADAL" clId="{FFC53AB2-CED3-43D1-87BE-232681630DCA}" dt="2023-09-28T11:16:11.714" v="3185" actId="478"/>
          <ac:picMkLst>
            <pc:docMk/>
            <pc:sldMk cId="2463839639" sldId="532"/>
            <ac:picMk id="13" creationId="{0C26A23B-0DE0-FC5C-347E-22203B8135FD}"/>
          </ac:picMkLst>
        </pc:picChg>
        <pc:picChg chg="del mod">
          <ac:chgData name="Dudás Bence" userId="43a28355-070a-49c6-b291-b39b38399d68" providerId="ADAL" clId="{FFC53AB2-CED3-43D1-87BE-232681630DCA}" dt="2023-09-28T11:21:42.505" v="3226" actId="478"/>
          <ac:picMkLst>
            <pc:docMk/>
            <pc:sldMk cId="2463839639" sldId="532"/>
            <ac:picMk id="17" creationId="{1708F50B-B4DE-3474-1402-A67CAF7909AE}"/>
          </ac:picMkLst>
        </pc:picChg>
      </pc:sldChg>
      <pc:sldChg chg="addSp delSp modSp add mod ord">
        <pc:chgData name="Dudás Bence" userId="43a28355-070a-49c6-b291-b39b38399d68" providerId="ADAL" clId="{FFC53AB2-CED3-43D1-87BE-232681630DCA}" dt="2023-09-28T12:07:58.280" v="3604" actId="20577"/>
        <pc:sldMkLst>
          <pc:docMk/>
          <pc:sldMk cId="1689425675" sldId="533"/>
        </pc:sldMkLst>
        <pc:graphicFrameChg chg="del">
          <ac:chgData name="Dudás Bence" userId="43a28355-070a-49c6-b291-b39b38399d68" providerId="ADAL" clId="{FFC53AB2-CED3-43D1-87BE-232681630DCA}" dt="2023-09-28T12:04:37.714" v="3579" actId="478"/>
          <ac:graphicFrameMkLst>
            <pc:docMk/>
            <pc:sldMk cId="1689425675" sldId="533"/>
            <ac:graphicFrameMk id="4" creationId="{91AD53C8-0304-3719-3056-EA289D130004}"/>
          </ac:graphicFrameMkLst>
        </pc:graphicFrameChg>
        <pc:graphicFrameChg chg="add mod modGraphic">
          <ac:chgData name="Dudás Bence" userId="43a28355-070a-49c6-b291-b39b38399d68" providerId="ADAL" clId="{FFC53AB2-CED3-43D1-87BE-232681630DCA}" dt="2023-09-28T12:07:58.280" v="3604" actId="20577"/>
          <ac:graphicFrameMkLst>
            <pc:docMk/>
            <pc:sldMk cId="1689425675" sldId="533"/>
            <ac:graphicFrameMk id="5" creationId="{EF24CD0B-2B2E-5463-892F-B7027477D49B}"/>
          </ac:graphicFrameMkLst>
        </pc:graphicFrameChg>
        <pc:picChg chg="add mod">
          <ac:chgData name="Dudás Bence" userId="43a28355-070a-49c6-b291-b39b38399d68" providerId="ADAL" clId="{FFC53AB2-CED3-43D1-87BE-232681630DCA}" dt="2023-09-28T12:06:42.926" v="3592" actId="1076"/>
          <ac:picMkLst>
            <pc:docMk/>
            <pc:sldMk cId="1689425675" sldId="533"/>
            <ac:picMk id="7" creationId="{0B4A5507-34C3-3E6C-07D9-9EC4FF5E94E3}"/>
          </ac:picMkLst>
        </pc:picChg>
        <pc:picChg chg="add mod">
          <ac:chgData name="Dudás Bence" userId="43a28355-070a-49c6-b291-b39b38399d68" providerId="ADAL" clId="{FFC53AB2-CED3-43D1-87BE-232681630DCA}" dt="2023-09-28T12:06:04.806" v="3588" actId="1076"/>
          <ac:picMkLst>
            <pc:docMk/>
            <pc:sldMk cId="1689425675" sldId="533"/>
            <ac:picMk id="8" creationId="{9FE0DED9-2A6E-B973-A87C-ADEB9F071C76}"/>
          </ac:picMkLst>
        </pc:picChg>
        <pc:picChg chg="add mod">
          <ac:chgData name="Dudás Bence" userId="43a28355-070a-49c6-b291-b39b38399d68" providerId="ADAL" clId="{FFC53AB2-CED3-43D1-87BE-232681630DCA}" dt="2023-09-28T12:06:40.612" v="3591" actId="1076"/>
          <ac:picMkLst>
            <pc:docMk/>
            <pc:sldMk cId="1689425675" sldId="533"/>
            <ac:picMk id="10" creationId="{20E9F564-F0E1-17B9-4323-571DC55FDD4F}"/>
          </ac:picMkLst>
        </pc:picChg>
      </pc:sldChg>
      <pc:sldChg chg="addSp delSp modSp add del mod delAnim">
        <pc:chgData name="Dudás Bence" userId="43a28355-070a-49c6-b291-b39b38399d68" providerId="ADAL" clId="{FFC53AB2-CED3-43D1-87BE-232681630DCA}" dt="2023-09-28T11:19:18.332" v="3202" actId="47"/>
        <pc:sldMkLst>
          <pc:docMk/>
          <pc:sldMk cId="3368684682" sldId="533"/>
        </pc:sldMkLst>
        <pc:picChg chg="add mod">
          <ac:chgData name="Dudás Bence" userId="43a28355-070a-49c6-b291-b39b38399d68" providerId="ADAL" clId="{FFC53AB2-CED3-43D1-87BE-232681630DCA}" dt="2023-09-28T11:18:52.020" v="3200" actId="1076"/>
          <ac:picMkLst>
            <pc:docMk/>
            <pc:sldMk cId="3368684682" sldId="533"/>
            <ac:picMk id="4" creationId="{ECD8A115-3672-A507-62DD-979ED221E075}"/>
          </ac:picMkLst>
        </pc:picChg>
        <pc:picChg chg="del">
          <ac:chgData name="Dudás Bence" userId="43a28355-070a-49c6-b291-b39b38399d68" providerId="ADAL" clId="{FFC53AB2-CED3-43D1-87BE-232681630DCA}" dt="2023-09-28T11:18:39.904" v="3196" actId="478"/>
          <ac:picMkLst>
            <pc:docMk/>
            <pc:sldMk cId="3368684682" sldId="533"/>
            <ac:picMk id="13" creationId="{0C26A23B-0DE0-FC5C-347E-22203B8135FD}"/>
          </ac:picMkLst>
        </pc:picChg>
      </pc:sldChg>
      <pc:sldChg chg="add del">
        <pc:chgData name="Dudás Bence" userId="43a28355-070a-49c6-b291-b39b38399d68" providerId="ADAL" clId="{FFC53AB2-CED3-43D1-87BE-232681630DCA}" dt="2023-09-28T11:22:18.350" v="3236" actId="47"/>
        <pc:sldMkLst>
          <pc:docMk/>
          <pc:sldMk cId="1553548783" sldId="534"/>
        </pc:sldMkLst>
      </pc:sldChg>
      <pc:sldChg chg="addSp delSp modSp add mod modAnim">
        <pc:chgData name="Dudás Bence" userId="43a28355-070a-49c6-b291-b39b38399d68" providerId="ADAL" clId="{FFC53AB2-CED3-43D1-87BE-232681630DCA}" dt="2023-09-28T12:22:46.639" v="3804"/>
        <pc:sldMkLst>
          <pc:docMk/>
          <pc:sldMk cId="3003899448" sldId="534"/>
        </pc:sldMkLst>
        <pc:spChg chg="mod">
          <ac:chgData name="Dudás Bence" userId="43a28355-070a-49c6-b291-b39b38399d68" providerId="ADAL" clId="{FFC53AB2-CED3-43D1-87BE-232681630DCA}" dt="2023-09-28T11:56:53.009" v="3512" actId="1076"/>
          <ac:spMkLst>
            <pc:docMk/>
            <pc:sldMk cId="3003899448" sldId="534"/>
            <ac:spMk id="5" creationId="{86D74300-4634-52C4-9503-724BF8F68A3D}"/>
          </ac:spMkLst>
        </pc:spChg>
        <pc:spChg chg="add del mod">
          <ac:chgData name="Dudás Bence" userId="43a28355-070a-49c6-b291-b39b38399d68" providerId="ADAL" clId="{FFC53AB2-CED3-43D1-87BE-232681630DCA}" dt="2023-09-28T11:59:01.200" v="3524" actId="478"/>
          <ac:spMkLst>
            <pc:docMk/>
            <pc:sldMk cId="3003899448" sldId="534"/>
            <ac:spMk id="8" creationId="{14FB163B-FAD5-36DC-E96E-4B9209B4E3BA}"/>
          </ac:spMkLst>
        </pc:spChg>
        <pc:spChg chg="add del mod">
          <ac:chgData name="Dudás Bence" userId="43a28355-070a-49c6-b291-b39b38399d68" providerId="ADAL" clId="{FFC53AB2-CED3-43D1-87BE-232681630DCA}" dt="2023-09-28T12:01:07.740" v="3543" actId="478"/>
          <ac:spMkLst>
            <pc:docMk/>
            <pc:sldMk cId="3003899448" sldId="534"/>
            <ac:spMk id="9" creationId="{45953336-67FA-E9F4-441D-7FEB6C088F8C}"/>
          </ac:spMkLst>
        </pc:spChg>
        <pc:spChg chg="mod">
          <ac:chgData name="Dudás Bence" userId="43a28355-070a-49c6-b291-b39b38399d68" providerId="ADAL" clId="{FFC53AB2-CED3-43D1-87BE-232681630DCA}" dt="2023-09-28T12:10:24.139" v="3680" actId="20577"/>
          <ac:spMkLst>
            <pc:docMk/>
            <pc:sldMk cId="3003899448" sldId="534"/>
            <ac:spMk id="10" creationId="{B5C526BE-3B7E-6FD1-38C9-865FABEA66E0}"/>
          </ac:spMkLst>
        </pc:spChg>
        <pc:spChg chg="add mod">
          <ac:chgData name="Dudás Bence" userId="43a28355-070a-49c6-b291-b39b38399d68" providerId="ADAL" clId="{FFC53AB2-CED3-43D1-87BE-232681630DCA}" dt="2023-09-28T12:01:39.410" v="3554" actId="1076"/>
          <ac:spMkLst>
            <pc:docMk/>
            <pc:sldMk cId="3003899448" sldId="534"/>
            <ac:spMk id="11" creationId="{FE772CE7-6E7E-B45B-48C6-09461C76CFA0}"/>
          </ac:spMkLst>
        </pc:spChg>
        <pc:spChg chg="mod">
          <ac:chgData name="Dudás Bence" userId="43a28355-070a-49c6-b291-b39b38399d68" providerId="ADAL" clId="{FFC53AB2-CED3-43D1-87BE-232681630DCA}" dt="2023-09-28T12:10:27.708" v="3681" actId="20577"/>
          <ac:spMkLst>
            <pc:docMk/>
            <pc:sldMk cId="3003899448" sldId="534"/>
            <ac:spMk id="12" creationId="{96C829D3-C803-9029-A2C5-4C020C96BA7A}"/>
          </ac:spMkLst>
        </pc:spChg>
        <pc:spChg chg="mod">
          <ac:chgData name="Dudás Bence" userId="43a28355-070a-49c6-b291-b39b38399d68" providerId="ADAL" clId="{FFC53AB2-CED3-43D1-87BE-232681630DCA}" dt="2023-09-28T12:10:30.332" v="3682" actId="20577"/>
          <ac:spMkLst>
            <pc:docMk/>
            <pc:sldMk cId="3003899448" sldId="534"/>
            <ac:spMk id="13" creationId="{E7BE27F3-F280-C541-1858-DC1CC2F6864B}"/>
          </ac:spMkLst>
        </pc:spChg>
        <pc:spChg chg="mod">
          <ac:chgData name="Dudás Bence" userId="43a28355-070a-49c6-b291-b39b38399d68" providerId="ADAL" clId="{FFC53AB2-CED3-43D1-87BE-232681630DCA}" dt="2023-09-28T12:10:33.652" v="3683" actId="20577"/>
          <ac:spMkLst>
            <pc:docMk/>
            <pc:sldMk cId="3003899448" sldId="534"/>
            <ac:spMk id="14" creationId="{B27C613B-01D6-4DC5-BE9F-76BCD7BA2278}"/>
          </ac:spMkLst>
        </pc:spChg>
        <pc:spChg chg="add del mod">
          <ac:chgData name="Dudás Bence" userId="43a28355-070a-49c6-b291-b39b38399d68" providerId="ADAL" clId="{FFC53AB2-CED3-43D1-87BE-232681630DCA}" dt="2023-09-28T12:01:27.592" v="3551"/>
          <ac:spMkLst>
            <pc:docMk/>
            <pc:sldMk cId="3003899448" sldId="534"/>
            <ac:spMk id="15" creationId="{361FF6A4-3835-FD2A-C472-41E686D0D570}"/>
          </ac:spMkLst>
        </pc:spChg>
        <pc:spChg chg="add del mod">
          <ac:chgData name="Dudás Bence" userId="43a28355-070a-49c6-b291-b39b38399d68" providerId="ADAL" clId="{FFC53AB2-CED3-43D1-87BE-232681630DCA}" dt="2023-09-28T12:08:23.484" v="3616" actId="20577"/>
          <ac:spMkLst>
            <pc:docMk/>
            <pc:sldMk cId="3003899448" sldId="534"/>
            <ac:spMk id="16" creationId="{7BCD45BD-5595-3023-7E39-6AC8B2F5FF83}"/>
          </ac:spMkLst>
        </pc:spChg>
        <pc:spChg chg="add mod">
          <ac:chgData name="Dudás Bence" userId="43a28355-070a-49c6-b291-b39b38399d68" providerId="ADAL" clId="{FFC53AB2-CED3-43D1-87BE-232681630DCA}" dt="2023-09-28T12:08:29.343" v="3618" actId="20577"/>
          <ac:spMkLst>
            <pc:docMk/>
            <pc:sldMk cId="3003899448" sldId="534"/>
            <ac:spMk id="17" creationId="{638CDB30-7CF4-AC42-FDB4-1E8C0D82F3C5}"/>
          </ac:spMkLst>
        </pc:spChg>
        <pc:graphicFrameChg chg="modGraphic">
          <ac:chgData name="Dudás Bence" userId="43a28355-070a-49c6-b291-b39b38399d68" providerId="ADAL" clId="{FFC53AB2-CED3-43D1-87BE-232681630DCA}" dt="2023-09-28T12:08:11.896" v="3612" actId="20577"/>
          <ac:graphicFrameMkLst>
            <pc:docMk/>
            <pc:sldMk cId="3003899448" sldId="534"/>
            <ac:graphicFrameMk id="4" creationId="{91AD53C8-0304-3719-3056-EA289D130004}"/>
          </ac:graphicFrameMkLst>
        </pc:graphicFrameChg>
      </pc:sldChg>
      <pc:sldChg chg="modSp add mod modAnim">
        <pc:chgData name="Dudás Bence" userId="43a28355-070a-49c6-b291-b39b38399d68" providerId="ADAL" clId="{FFC53AB2-CED3-43D1-87BE-232681630DCA}" dt="2023-09-28T12:22:06.229" v="3795"/>
        <pc:sldMkLst>
          <pc:docMk/>
          <pc:sldMk cId="3251259528" sldId="535"/>
        </pc:sldMkLst>
        <pc:spChg chg="mod">
          <ac:chgData name="Dudás Bence" userId="43a28355-070a-49c6-b291-b39b38399d68" providerId="ADAL" clId="{FFC53AB2-CED3-43D1-87BE-232681630DCA}" dt="2023-09-28T12:17:31.133" v="3707" actId="20577"/>
          <ac:spMkLst>
            <pc:docMk/>
            <pc:sldMk cId="3251259528" sldId="535"/>
            <ac:spMk id="10" creationId="{B5C526BE-3B7E-6FD1-38C9-865FABEA66E0}"/>
          </ac:spMkLst>
        </pc:spChg>
        <pc:spChg chg="mod">
          <ac:chgData name="Dudás Bence" userId="43a28355-070a-49c6-b291-b39b38399d68" providerId="ADAL" clId="{FFC53AB2-CED3-43D1-87BE-232681630DCA}" dt="2023-09-28T12:19:09.901" v="3728" actId="20577"/>
          <ac:spMkLst>
            <pc:docMk/>
            <pc:sldMk cId="3251259528" sldId="535"/>
            <ac:spMk id="11" creationId="{FE772CE7-6E7E-B45B-48C6-09461C76CFA0}"/>
          </ac:spMkLst>
        </pc:spChg>
        <pc:spChg chg="mod">
          <ac:chgData name="Dudás Bence" userId="43a28355-070a-49c6-b291-b39b38399d68" providerId="ADAL" clId="{FFC53AB2-CED3-43D1-87BE-232681630DCA}" dt="2023-09-28T12:10:40.297" v="3686" actId="20577"/>
          <ac:spMkLst>
            <pc:docMk/>
            <pc:sldMk cId="3251259528" sldId="535"/>
            <ac:spMk id="12" creationId="{96C829D3-C803-9029-A2C5-4C020C96BA7A}"/>
          </ac:spMkLst>
        </pc:spChg>
        <pc:spChg chg="mod">
          <ac:chgData name="Dudás Bence" userId="43a28355-070a-49c6-b291-b39b38399d68" providerId="ADAL" clId="{FFC53AB2-CED3-43D1-87BE-232681630DCA}" dt="2023-09-28T12:10:46.630" v="3689" actId="20577"/>
          <ac:spMkLst>
            <pc:docMk/>
            <pc:sldMk cId="3251259528" sldId="535"/>
            <ac:spMk id="13" creationId="{E7BE27F3-F280-C541-1858-DC1CC2F6864B}"/>
          </ac:spMkLst>
        </pc:spChg>
        <pc:spChg chg="mod">
          <ac:chgData name="Dudás Bence" userId="43a28355-070a-49c6-b291-b39b38399d68" providerId="ADAL" clId="{FFC53AB2-CED3-43D1-87BE-232681630DCA}" dt="2023-09-28T12:15:16.635" v="3695" actId="20577"/>
          <ac:spMkLst>
            <pc:docMk/>
            <pc:sldMk cId="3251259528" sldId="535"/>
            <ac:spMk id="14" creationId="{B27C613B-01D6-4DC5-BE9F-76BCD7BA2278}"/>
          </ac:spMkLst>
        </pc:spChg>
        <pc:spChg chg="mod">
          <ac:chgData name="Dudás Bence" userId="43a28355-070a-49c6-b291-b39b38399d68" providerId="ADAL" clId="{FFC53AB2-CED3-43D1-87BE-232681630DCA}" dt="2023-09-28T12:19:02.754" v="3726" actId="20577"/>
          <ac:spMkLst>
            <pc:docMk/>
            <pc:sldMk cId="3251259528" sldId="535"/>
            <ac:spMk id="16" creationId="{7BCD45BD-5595-3023-7E39-6AC8B2F5FF83}"/>
          </ac:spMkLst>
        </pc:spChg>
        <pc:spChg chg="mod">
          <ac:chgData name="Dudás Bence" userId="43a28355-070a-49c6-b291-b39b38399d68" providerId="ADAL" clId="{FFC53AB2-CED3-43D1-87BE-232681630DCA}" dt="2023-09-28T12:19:44.339" v="3736" actId="20577"/>
          <ac:spMkLst>
            <pc:docMk/>
            <pc:sldMk cId="3251259528" sldId="535"/>
            <ac:spMk id="17" creationId="{638CDB30-7CF4-AC42-FDB4-1E8C0D82F3C5}"/>
          </ac:spMkLst>
        </pc:spChg>
        <pc:graphicFrameChg chg="modGraphic">
          <ac:chgData name="Dudás Bence" userId="43a28355-070a-49c6-b291-b39b38399d68" providerId="ADAL" clId="{FFC53AB2-CED3-43D1-87BE-232681630DCA}" dt="2023-09-28T12:14:31.325" v="3693" actId="20577"/>
          <ac:graphicFrameMkLst>
            <pc:docMk/>
            <pc:sldMk cId="3251259528" sldId="535"/>
            <ac:graphicFrameMk id="4" creationId="{91AD53C8-0304-3719-3056-EA289D130004}"/>
          </ac:graphicFrameMkLst>
        </pc:graphicFrameChg>
      </pc:sldChg>
      <pc:sldChg chg="modSp add mod modAnim">
        <pc:chgData name="Dudás Bence" userId="43a28355-070a-49c6-b291-b39b38399d68" providerId="ADAL" clId="{FFC53AB2-CED3-43D1-87BE-232681630DCA}" dt="2023-09-28T12:21:59.301" v="3794"/>
        <pc:sldMkLst>
          <pc:docMk/>
          <pc:sldMk cId="4250607991" sldId="536"/>
        </pc:sldMkLst>
        <pc:spChg chg="mod">
          <ac:chgData name="Dudás Bence" userId="43a28355-070a-49c6-b291-b39b38399d68" providerId="ADAL" clId="{FFC53AB2-CED3-43D1-87BE-232681630DCA}" dt="2023-09-28T12:20:02.033" v="3741" actId="20577"/>
          <ac:spMkLst>
            <pc:docMk/>
            <pc:sldMk cId="4250607991" sldId="536"/>
            <ac:spMk id="10" creationId="{B5C526BE-3B7E-6FD1-38C9-865FABEA66E0}"/>
          </ac:spMkLst>
        </pc:spChg>
        <pc:spChg chg="mod">
          <ac:chgData name="Dudás Bence" userId="43a28355-070a-49c6-b291-b39b38399d68" providerId="ADAL" clId="{FFC53AB2-CED3-43D1-87BE-232681630DCA}" dt="2023-09-28T12:20:23.425" v="3747" actId="20577"/>
          <ac:spMkLst>
            <pc:docMk/>
            <pc:sldMk cId="4250607991" sldId="536"/>
            <ac:spMk id="11" creationId="{FE772CE7-6E7E-B45B-48C6-09461C76CFA0}"/>
          </ac:spMkLst>
        </pc:spChg>
        <pc:spChg chg="mod">
          <ac:chgData name="Dudás Bence" userId="43a28355-070a-49c6-b291-b39b38399d68" providerId="ADAL" clId="{FFC53AB2-CED3-43D1-87BE-232681630DCA}" dt="2023-09-28T12:20:43.201" v="3756" actId="20577"/>
          <ac:spMkLst>
            <pc:docMk/>
            <pc:sldMk cId="4250607991" sldId="536"/>
            <ac:spMk id="16" creationId="{7BCD45BD-5595-3023-7E39-6AC8B2F5FF83}"/>
          </ac:spMkLst>
        </pc:spChg>
        <pc:spChg chg="mod">
          <ac:chgData name="Dudás Bence" userId="43a28355-070a-49c6-b291-b39b38399d68" providerId="ADAL" clId="{FFC53AB2-CED3-43D1-87BE-232681630DCA}" dt="2023-09-28T12:20:53.534" v="3762" actId="20577"/>
          <ac:spMkLst>
            <pc:docMk/>
            <pc:sldMk cId="4250607991" sldId="536"/>
            <ac:spMk id="17" creationId="{638CDB30-7CF4-AC42-FDB4-1E8C0D82F3C5}"/>
          </ac:spMkLst>
        </pc:spChg>
      </pc:sldChg>
      <pc:sldChg chg="addSp delSp modSp add mod modAnim">
        <pc:chgData name="Dudás Bence" userId="43a28355-070a-49c6-b291-b39b38399d68" providerId="ADAL" clId="{FFC53AB2-CED3-43D1-87BE-232681630DCA}" dt="2023-09-28T12:23:25.271" v="3809" actId="1076"/>
        <pc:sldMkLst>
          <pc:docMk/>
          <pc:sldMk cId="3906054221" sldId="537"/>
        </pc:sldMkLst>
        <pc:spChg chg="mod">
          <ac:chgData name="Dudás Bence" userId="43a28355-070a-49c6-b291-b39b38399d68" providerId="ADAL" clId="{FFC53AB2-CED3-43D1-87BE-232681630DCA}" dt="2023-09-28T12:21:19.389" v="3776" actId="5793"/>
          <ac:spMkLst>
            <pc:docMk/>
            <pc:sldMk cId="3906054221" sldId="537"/>
            <ac:spMk id="10" creationId="{B5C526BE-3B7E-6FD1-38C9-865FABEA66E0}"/>
          </ac:spMkLst>
        </pc:spChg>
        <pc:spChg chg="del">
          <ac:chgData name="Dudás Bence" userId="43a28355-070a-49c6-b291-b39b38399d68" providerId="ADAL" clId="{FFC53AB2-CED3-43D1-87BE-232681630DCA}" dt="2023-09-28T12:23:17.097" v="3806" actId="478"/>
          <ac:spMkLst>
            <pc:docMk/>
            <pc:sldMk cId="3906054221" sldId="537"/>
            <ac:spMk id="11" creationId="{FE772CE7-6E7E-B45B-48C6-09461C76CFA0}"/>
          </ac:spMkLst>
        </pc:spChg>
        <pc:spChg chg="mod">
          <ac:chgData name="Dudás Bence" userId="43a28355-070a-49c6-b291-b39b38399d68" providerId="ADAL" clId="{FFC53AB2-CED3-43D1-87BE-232681630DCA}" dt="2023-09-28T12:21:22.304" v="3781" actId="5793"/>
          <ac:spMkLst>
            <pc:docMk/>
            <pc:sldMk cId="3906054221" sldId="537"/>
            <ac:spMk id="12" creationId="{96C829D3-C803-9029-A2C5-4C020C96BA7A}"/>
          </ac:spMkLst>
        </pc:spChg>
        <pc:spChg chg="mod">
          <ac:chgData name="Dudás Bence" userId="43a28355-070a-49c6-b291-b39b38399d68" providerId="ADAL" clId="{FFC53AB2-CED3-43D1-87BE-232681630DCA}" dt="2023-09-28T12:21:27.594" v="3786" actId="5793"/>
          <ac:spMkLst>
            <pc:docMk/>
            <pc:sldMk cId="3906054221" sldId="537"/>
            <ac:spMk id="13" creationId="{E7BE27F3-F280-C541-1858-DC1CC2F6864B}"/>
          </ac:spMkLst>
        </pc:spChg>
        <pc:spChg chg="mod">
          <ac:chgData name="Dudás Bence" userId="43a28355-070a-49c6-b291-b39b38399d68" providerId="ADAL" clId="{FFC53AB2-CED3-43D1-87BE-232681630DCA}" dt="2023-09-28T12:21:30.994" v="3791" actId="5793"/>
          <ac:spMkLst>
            <pc:docMk/>
            <pc:sldMk cId="3906054221" sldId="537"/>
            <ac:spMk id="14" creationId="{B27C613B-01D6-4DC5-BE9F-76BCD7BA2278}"/>
          </ac:spMkLst>
        </pc:spChg>
        <pc:spChg chg="del">
          <ac:chgData name="Dudás Bence" userId="43a28355-070a-49c6-b291-b39b38399d68" providerId="ADAL" clId="{FFC53AB2-CED3-43D1-87BE-232681630DCA}" dt="2023-09-28T12:23:18.180" v="3807" actId="478"/>
          <ac:spMkLst>
            <pc:docMk/>
            <pc:sldMk cId="3906054221" sldId="537"/>
            <ac:spMk id="16" creationId="{7BCD45BD-5595-3023-7E39-6AC8B2F5FF83}"/>
          </ac:spMkLst>
        </pc:spChg>
        <pc:spChg chg="del">
          <ac:chgData name="Dudás Bence" userId="43a28355-070a-49c6-b291-b39b38399d68" providerId="ADAL" clId="{FFC53AB2-CED3-43D1-87BE-232681630DCA}" dt="2023-09-28T12:23:19.117" v="3808" actId="478"/>
          <ac:spMkLst>
            <pc:docMk/>
            <pc:sldMk cId="3906054221" sldId="537"/>
            <ac:spMk id="17" creationId="{638CDB30-7CF4-AC42-FDB4-1E8C0D82F3C5}"/>
          </ac:spMkLst>
        </pc:spChg>
        <pc:picChg chg="add mod">
          <ac:chgData name="Dudás Bence" userId="43a28355-070a-49c6-b291-b39b38399d68" providerId="ADAL" clId="{FFC53AB2-CED3-43D1-87BE-232681630DCA}" dt="2023-09-28T12:23:25.271" v="3809" actId="1076"/>
          <ac:picMkLst>
            <pc:docMk/>
            <pc:sldMk cId="3906054221" sldId="537"/>
            <ac:picMk id="8" creationId="{E98C8D84-18A3-ABD1-D914-E63CEB96E141}"/>
          </ac:picMkLst>
        </pc:picChg>
        <pc:picChg chg="add mod">
          <ac:chgData name="Dudás Bence" userId="43a28355-070a-49c6-b291-b39b38399d68" providerId="ADAL" clId="{FFC53AB2-CED3-43D1-87BE-232681630DCA}" dt="2023-09-28T12:23:25.271" v="3809" actId="1076"/>
          <ac:picMkLst>
            <pc:docMk/>
            <pc:sldMk cId="3906054221" sldId="537"/>
            <ac:picMk id="9" creationId="{B4A621F8-247B-EA89-6EFF-F1ABA9151B91}"/>
          </ac:picMkLst>
        </pc:picChg>
        <pc:picChg chg="add mod">
          <ac:chgData name="Dudás Bence" userId="43a28355-070a-49c6-b291-b39b38399d68" providerId="ADAL" clId="{FFC53AB2-CED3-43D1-87BE-232681630DCA}" dt="2023-09-28T12:23:25.271" v="3809" actId="1076"/>
          <ac:picMkLst>
            <pc:docMk/>
            <pc:sldMk cId="3906054221" sldId="537"/>
            <ac:picMk id="15" creationId="{548537BF-C265-68C9-CFCE-B90B780C4786}"/>
          </ac:picMkLst>
        </pc:picChg>
      </pc:sldChg>
      <pc:sldChg chg="modSp new mod ord">
        <pc:chgData name="Dudás Bence" userId="43a28355-070a-49c6-b291-b39b38399d68" providerId="ADAL" clId="{FFC53AB2-CED3-43D1-87BE-232681630DCA}" dt="2023-09-28T12:30:28.079" v="3852" actId="1076"/>
        <pc:sldMkLst>
          <pc:docMk/>
          <pc:sldMk cId="1478745249" sldId="538"/>
        </pc:sldMkLst>
        <pc:spChg chg="mod">
          <ac:chgData name="Dudás Bence" userId="43a28355-070a-49c6-b291-b39b38399d68" providerId="ADAL" clId="{FFC53AB2-CED3-43D1-87BE-232681630DCA}" dt="2023-09-28T12:29:54.297" v="3839" actId="20577"/>
          <ac:spMkLst>
            <pc:docMk/>
            <pc:sldMk cId="1478745249" sldId="538"/>
            <ac:spMk id="2" creationId="{DAB6B1B0-8AD2-2F15-40A0-C103695D5609}"/>
          </ac:spMkLst>
        </pc:spChg>
        <pc:spChg chg="mod">
          <ac:chgData name="Dudás Bence" userId="43a28355-070a-49c6-b291-b39b38399d68" providerId="ADAL" clId="{FFC53AB2-CED3-43D1-87BE-232681630DCA}" dt="2023-09-28T12:30:28.079" v="3852" actId="1076"/>
          <ac:spMkLst>
            <pc:docMk/>
            <pc:sldMk cId="1478745249" sldId="538"/>
            <ac:spMk id="3" creationId="{E4326677-8222-77FD-9055-73AE9C3F48B8}"/>
          </ac:spMkLst>
        </pc:spChg>
        <pc:spChg chg="mod">
          <ac:chgData name="Dudás Bence" userId="43a28355-070a-49c6-b291-b39b38399d68" providerId="ADAL" clId="{FFC53AB2-CED3-43D1-87BE-232681630DCA}" dt="2023-09-28T12:30:24.262" v="3851" actId="403"/>
          <ac:spMkLst>
            <pc:docMk/>
            <pc:sldMk cId="1478745249" sldId="538"/>
            <ac:spMk id="4" creationId="{5BD34EB6-06DB-74BB-4CF7-096FFA74D6A2}"/>
          </ac:spMkLst>
        </pc:spChg>
      </pc:sldChg>
      <pc:sldChg chg="new del">
        <pc:chgData name="Dudás Bence" userId="43a28355-070a-49c6-b291-b39b38399d68" providerId="ADAL" clId="{FFC53AB2-CED3-43D1-87BE-232681630DCA}" dt="2023-09-28T12:29:44.391" v="3826" actId="47"/>
        <pc:sldMkLst>
          <pc:docMk/>
          <pc:sldMk cId="1992213028" sldId="538"/>
        </pc:sldMkLst>
      </pc:sldChg>
      <pc:sldMasterChg chg="addSp">
        <pc:chgData name="Dudás Bence" userId="43a28355-070a-49c6-b291-b39b38399d68" providerId="ADAL" clId="{FFC53AB2-CED3-43D1-87BE-232681630DCA}" dt="2023-09-25T12:46:54.458" v="1115"/>
        <pc:sldMasterMkLst>
          <pc:docMk/>
          <pc:sldMasterMk cId="1347191878" sldId="2147483673"/>
        </pc:sldMasterMkLst>
        <pc:picChg chg="add">
          <ac:chgData name="Dudás Bence" userId="43a28355-070a-49c6-b291-b39b38399d68" providerId="ADAL" clId="{FFC53AB2-CED3-43D1-87BE-232681630DCA}" dt="2023-09-25T12:46:54.458" v="1115"/>
          <ac:picMkLst>
            <pc:docMk/>
            <pc:sldMasterMk cId="1347191878" sldId="2147483673"/>
            <ac:picMk id="7" creationId="{725EB79B-2671-5FF5-3A45-C8BCFEDE9C19}"/>
          </ac:picMkLst>
        </pc:picChg>
      </pc:sldMasterChg>
      <pc:sldMasterChg chg="addSp">
        <pc:chgData name="Dudás Bence" userId="43a28355-070a-49c6-b291-b39b38399d68" providerId="ADAL" clId="{FFC53AB2-CED3-43D1-87BE-232681630DCA}" dt="2023-09-25T12:45:12.952" v="1082"/>
        <pc:sldMasterMkLst>
          <pc:docMk/>
          <pc:sldMasterMk cId="1668675271" sldId="2147483673"/>
        </pc:sldMasterMkLst>
        <pc:picChg chg="add">
          <ac:chgData name="Dudás Bence" userId="43a28355-070a-49c6-b291-b39b38399d68" providerId="ADAL" clId="{FFC53AB2-CED3-43D1-87BE-232681630DCA}" dt="2023-09-25T12:45:12.952" v="1082"/>
          <ac:picMkLst>
            <pc:docMk/>
            <pc:sldMasterMk cId="1668675271" sldId="2147483673"/>
            <ac:picMk id="7" creationId="{31527652-8481-DD11-E344-DD035B9A4D87}"/>
          </ac:picMkLst>
        </pc:picChg>
      </pc:sldMasterChg>
      <pc:sldMasterChg chg="addSp">
        <pc:chgData name="Dudás Bence" userId="43a28355-070a-49c6-b291-b39b38399d68" providerId="ADAL" clId="{FFC53AB2-CED3-43D1-87BE-232681630DCA}" dt="2023-09-25T12:47:34.939" v="1129"/>
        <pc:sldMasterMkLst>
          <pc:docMk/>
          <pc:sldMasterMk cId="2761996548" sldId="2147483673"/>
        </pc:sldMasterMkLst>
        <pc:picChg chg="add">
          <ac:chgData name="Dudás Bence" userId="43a28355-070a-49c6-b291-b39b38399d68" providerId="ADAL" clId="{FFC53AB2-CED3-43D1-87BE-232681630DCA}" dt="2023-09-25T12:47:34.939" v="1129"/>
          <ac:picMkLst>
            <pc:docMk/>
            <pc:sldMasterMk cId="2761996548" sldId="2147483673"/>
            <ac:picMk id="7" creationId="{D9B2088C-513F-272C-0420-88D6A8ACD1EE}"/>
          </ac:picMkLst>
        </pc:picChg>
      </pc:sldMasterChg>
      <pc:sldMasterChg chg="del delSldLayout">
        <pc:chgData name="Dudás Bence" userId="43a28355-070a-49c6-b291-b39b38399d68" providerId="ADAL" clId="{FFC53AB2-CED3-43D1-87BE-232681630DCA}" dt="2023-09-25T12:30:41.372" v="681" actId="47"/>
        <pc:sldMasterMkLst>
          <pc:docMk/>
          <pc:sldMasterMk cId="4011805113" sldId="2147483673"/>
        </pc:sldMasterMkLst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1380915117" sldId="2147483674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793053453" sldId="2147483675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1448480548" sldId="2147483676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3221377539" sldId="2147483677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259365876" sldId="2147483678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3472097759" sldId="2147483679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2709262586" sldId="2147483680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511729136" sldId="2147483681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3795578580" sldId="2147483682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3202422583" sldId="2147483683"/>
          </pc:sldLayoutMkLst>
        </pc:sldLayoutChg>
        <pc:sldLayoutChg chg="del">
          <pc:chgData name="Dudás Bence" userId="43a28355-070a-49c6-b291-b39b38399d68" providerId="ADAL" clId="{FFC53AB2-CED3-43D1-87BE-232681630DCA}" dt="2023-09-25T12:30:41.372" v="681" actId="47"/>
          <pc:sldLayoutMkLst>
            <pc:docMk/>
            <pc:sldMasterMk cId="4011805113" sldId="2147483673"/>
            <pc:sldLayoutMk cId="284083558" sldId="2147483684"/>
          </pc:sldLayoutMkLst>
        </pc:sldLayoutChg>
      </pc:sldMasterChg>
      <pc:sldMasterChg chg="addSp">
        <pc:chgData name="Dudás Bence" userId="43a28355-070a-49c6-b291-b39b38399d68" providerId="ADAL" clId="{FFC53AB2-CED3-43D1-87BE-232681630DCA}" dt="2023-09-25T12:49:04.113" v="1144"/>
        <pc:sldMasterMkLst>
          <pc:docMk/>
          <pc:sldMasterMk cId="1668467493" sldId="2147483686"/>
        </pc:sldMasterMkLst>
        <pc:picChg chg="add">
          <ac:chgData name="Dudás Bence" userId="43a28355-070a-49c6-b291-b39b38399d68" providerId="ADAL" clId="{FFC53AB2-CED3-43D1-87BE-232681630DCA}" dt="2023-09-25T12:49:04.113" v="1144"/>
          <ac:picMkLst>
            <pc:docMk/>
            <pc:sldMasterMk cId="1668467493" sldId="2147483686"/>
            <ac:picMk id="9" creationId="{765E29D0-14AA-3826-3C95-0B32F4C1DD9F}"/>
          </ac:picMkLst>
        </pc:picChg>
      </pc:sldMasterChg>
      <pc:sldMasterChg chg="addSp">
        <pc:chgData name="Dudás Bence" userId="43a28355-070a-49c6-b291-b39b38399d68" providerId="ADAL" clId="{FFC53AB2-CED3-43D1-87BE-232681630DCA}" dt="2023-09-25T12:45:18.652" v="1086"/>
        <pc:sldMasterMkLst>
          <pc:docMk/>
          <pc:sldMasterMk cId="2805468925" sldId="2147483686"/>
        </pc:sldMasterMkLst>
        <pc:picChg chg="add">
          <ac:chgData name="Dudás Bence" userId="43a28355-070a-49c6-b291-b39b38399d68" providerId="ADAL" clId="{FFC53AB2-CED3-43D1-87BE-232681630DCA}" dt="2023-09-25T12:45:18.652" v="1086"/>
          <ac:picMkLst>
            <pc:docMk/>
            <pc:sldMasterMk cId="2805468925" sldId="2147483686"/>
            <ac:picMk id="7" creationId="{03ADBA92-5B2E-26F6-78B8-661296D4A38C}"/>
          </ac:picMkLst>
        </pc:picChg>
      </pc:sldMasterChg>
      <pc:sldMasterChg chg="addSp">
        <pc:chgData name="Dudás Bence" userId="43a28355-070a-49c6-b291-b39b38399d68" providerId="ADAL" clId="{FFC53AB2-CED3-43D1-87BE-232681630DCA}" dt="2023-09-25T12:49:37.004" v="1146"/>
        <pc:sldMasterMkLst>
          <pc:docMk/>
          <pc:sldMasterMk cId="3730086126" sldId="2147483699"/>
        </pc:sldMasterMkLst>
        <pc:picChg chg="add">
          <ac:chgData name="Dudás Bence" userId="43a28355-070a-49c6-b291-b39b38399d68" providerId="ADAL" clId="{FFC53AB2-CED3-43D1-87BE-232681630DCA}" dt="2023-09-25T12:49:37.004" v="1146"/>
          <ac:picMkLst>
            <pc:docMk/>
            <pc:sldMasterMk cId="3730086126" sldId="2147483699"/>
            <ac:picMk id="7" creationId="{31DB7E96-9116-07B6-C586-E840C6A17DFD}"/>
          </ac:picMkLst>
        </pc:picChg>
      </pc:sldMasterChg>
    </pc:docChg>
  </pc:docChgLst>
  <pc:docChgLst>
    <pc:chgData name="Gábor" userId="38dad616-8386-4178-ad8c-35d8380ce8a7" providerId="ADAL" clId="{283155EF-2F4A-44DB-B86D-6A71B180365E}"/>
    <pc:docChg chg="undo custSel addSld delSld modSld">
      <pc:chgData name="Gábor" userId="38dad616-8386-4178-ad8c-35d8380ce8a7" providerId="ADAL" clId="{283155EF-2F4A-44DB-B86D-6A71B180365E}" dt="2023-04-17T08:34:37.837" v="1732" actId="20577"/>
      <pc:docMkLst>
        <pc:docMk/>
      </pc:docMkLst>
      <pc:sldChg chg="addSp modSp mod">
        <pc:chgData name="Gábor" userId="38dad616-8386-4178-ad8c-35d8380ce8a7" providerId="ADAL" clId="{283155EF-2F4A-44DB-B86D-6A71B180365E}" dt="2023-03-31T06:36:48.669" v="31" actId="1038"/>
        <pc:sldMkLst>
          <pc:docMk/>
          <pc:sldMk cId="426849917" sldId="491"/>
        </pc:sldMkLst>
        <pc:spChg chg="add mod">
          <ac:chgData name="Gábor" userId="38dad616-8386-4178-ad8c-35d8380ce8a7" providerId="ADAL" clId="{283155EF-2F4A-44DB-B86D-6A71B180365E}" dt="2023-03-31T06:36:18.222" v="22"/>
          <ac:spMkLst>
            <pc:docMk/>
            <pc:sldMk cId="426849917" sldId="491"/>
            <ac:spMk id="2" creationId="{31B8E36D-A5B8-A18A-748A-FDF0B5B7CA41}"/>
          </ac:spMkLst>
        </pc:spChg>
        <pc:spChg chg="mod">
          <ac:chgData name="Gábor" userId="38dad616-8386-4178-ad8c-35d8380ce8a7" providerId="ADAL" clId="{283155EF-2F4A-44DB-B86D-6A71B180365E}" dt="2023-03-31T06:36:16.461" v="21" actId="20577"/>
          <ac:spMkLst>
            <pc:docMk/>
            <pc:sldMk cId="426849917" sldId="491"/>
            <ac:spMk id="3" creationId="{8871E0A9-1688-F274-9876-3810B208EF0E}"/>
          </ac:spMkLst>
        </pc:spChg>
        <pc:picChg chg="add mod">
          <ac:chgData name="Gábor" userId="38dad616-8386-4178-ad8c-35d8380ce8a7" providerId="ADAL" clId="{283155EF-2F4A-44DB-B86D-6A71B180365E}" dt="2023-03-31T06:36:45.950" v="30" actId="1038"/>
          <ac:picMkLst>
            <pc:docMk/>
            <pc:sldMk cId="426849917" sldId="491"/>
            <ac:picMk id="4" creationId="{0D503180-9E1F-C446-1B19-281AC238A6EA}"/>
          </ac:picMkLst>
        </pc:picChg>
        <pc:picChg chg="add mod">
          <ac:chgData name="Gábor" userId="38dad616-8386-4178-ad8c-35d8380ce8a7" providerId="ADAL" clId="{283155EF-2F4A-44DB-B86D-6A71B180365E}" dt="2023-03-31T06:36:48.669" v="31" actId="1038"/>
          <ac:picMkLst>
            <pc:docMk/>
            <pc:sldMk cId="426849917" sldId="491"/>
            <ac:picMk id="5" creationId="{A3C735E7-9E5A-6A34-A6DB-C6B6B075FB74}"/>
          </ac:picMkLst>
        </pc:picChg>
        <pc:picChg chg="add mod">
          <ac:chgData name="Gábor" userId="38dad616-8386-4178-ad8c-35d8380ce8a7" providerId="ADAL" clId="{283155EF-2F4A-44DB-B86D-6A71B180365E}" dt="2023-03-31T06:36:24.585" v="23"/>
          <ac:picMkLst>
            <pc:docMk/>
            <pc:sldMk cId="426849917" sldId="491"/>
            <ac:picMk id="6" creationId="{9DE79BFB-CE70-7F0B-837C-9888B077A8E0}"/>
          </ac:picMkLst>
        </pc:picChg>
        <pc:picChg chg="add mod">
          <ac:chgData name="Gábor" userId="38dad616-8386-4178-ad8c-35d8380ce8a7" providerId="ADAL" clId="{283155EF-2F4A-44DB-B86D-6A71B180365E}" dt="2023-03-31T06:36:24.585" v="23"/>
          <ac:picMkLst>
            <pc:docMk/>
            <pc:sldMk cId="426849917" sldId="491"/>
            <ac:picMk id="7" creationId="{B8CE33D1-63E7-8C15-50EF-6DA27AD22916}"/>
          </ac:picMkLst>
        </pc:picChg>
      </pc:sldChg>
      <pc:sldChg chg="del">
        <pc:chgData name="Gábor" userId="38dad616-8386-4178-ad8c-35d8380ce8a7" providerId="ADAL" clId="{283155EF-2F4A-44DB-B86D-6A71B180365E}" dt="2023-03-31T06:37:21.335" v="33" actId="47"/>
        <pc:sldMkLst>
          <pc:docMk/>
          <pc:sldMk cId="3189682777" sldId="492"/>
        </pc:sldMkLst>
      </pc:sldChg>
      <pc:sldChg chg="addSp modSp mod modNotesTx">
        <pc:chgData name="Gábor" userId="38dad616-8386-4178-ad8c-35d8380ce8a7" providerId="ADAL" clId="{283155EF-2F4A-44DB-B86D-6A71B180365E}" dt="2023-03-31T13:55:07.566" v="1285" actId="1076"/>
        <pc:sldMkLst>
          <pc:docMk/>
          <pc:sldMk cId="2570742016" sldId="494"/>
        </pc:sldMkLst>
        <pc:spChg chg="mod">
          <ac:chgData name="Gábor" userId="38dad616-8386-4178-ad8c-35d8380ce8a7" providerId="ADAL" clId="{283155EF-2F4A-44DB-B86D-6A71B180365E}" dt="2023-03-31T13:46:33.399" v="1136"/>
          <ac:spMkLst>
            <pc:docMk/>
            <pc:sldMk cId="2570742016" sldId="494"/>
            <ac:spMk id="2" creationId="{49C5304F-439C-51FF-6D3B-9602E6D52854}"/>
          </ac:spMkLst>
        </pc:spChg>
        <pc:graphicFrameChg chg="mod modGraphic">
          <ac:chgData name="Gábor" userId="38dad616-8386-4178-ad8c-35d8380ce8a7" providerId="ADAL" clId="{283155EF-2F4A-44DB-B86D-6A71B180365E}" dt="2023-03-31T07:00:24.849" v="901" actId="20577"/>
          <ac:graphicFrameMkLst>
            <pc:docMk/>
            <pc:sldMk cId="2570742016" sldId="494"/>
            <ac:graphicFrameMk id="4" creationId="{64DD045A-1710-3966-9791-68CBB5F130A6}"/>
          </ac:graphicFrameMkLst>
        </pc:graphicFrameChg>
        <pc:graphicFrameChg chg="add mod">
          <ac:chgData name="Gábor" userId="38dad616-8386-4178-ad8c-35d8380ce8a7" providerId="ADAL" clId="{283155EF-2F4A-44DB-B86D-6A71B180365E}" dt="2023-03-31T13:55:07.566" v="1285" actId="1076"/>
          <ac:graphicFrameMkLst>
            <pc:docMk/>
            <pc:sldMk cId="2570742016" sldId="494"/>
            <ac:graphicFrameMk id="5" creationId="{4E52CC1A-2A2B-C65D-2DAA-CF349054C4DE}"/>
          </ac:graphicFrameMkLst>
        </pc:graphicFrameChg>
      </pc:sldChg>
      <pc:sldChg chg="modSp mod">
        <pc:chgData name="Gábor" userId="38dad616-8386-4178-ad8c-35d8380ce8a7" providerId="ADAL" clId="{283155EF-2F4A-44DB-B86D-6A71B180365E}" dt="2023-03-31T06:43:53.834" v="119" actId="1076"/>
        <pc:sldMkLst>
          <pc:docMk/>
          <pc:sldMk cId="1826545819" sldId="495"/>
        </pc:sldMkLst>
        <pc:spChg chg="mod">
          <ac:chgData name="Gábor" userId="38dad616-8386-4178-ad8c-35d8380ce8a7" providerId="ADAL" clId="{283155EF-2F4A-44DB-B86D-6A71B180365E}" dt="2023-03-31T06:41:22.988" v="69"/>
          <ac:spMkLst>
            <pc:docMk/>
            <pc:sldMk cId="1826545819" sldId="495"/>
            <ac:spMk id="2" creationId="{49C5304F-439C-51FF-6D3B-9602E6D52854}"/>
          </ac:spMkLst>
        </pc:spChg>
        <pc:graphicFrameChg chg="mod modGraphic">
          <ac:chgData name="Gábor" userId="38dad616-8386-4178-ad8c-35d8380ce8a7" providerId="ADAL" clId="{283155EF-2F4A-44DB-B86D-6A71B180365E}" dt="2023-03-31T06:43:53.834" v="119" actId="1076"/>
          <ac:graphicFrameMkLst>
            <pc:docMk/>
            <pc:sldMk cId="1826545819" sldId="495"/>
            <ac:graphicFrameMk id="4" creationId="{64DD045A-1710-3966-9791-68CBB5F130A6}"/>
          </ac:graphicFrameMkLst>
        </pc:graphicFrameChg>
      </pc:sldChg>
      <pc:sldChg chg="modSp mod">
        <pc:chgData name="Gábor" userId="38dad616-8386-4178-ad8c-35d8380ce8a7" providerId="ADAL" clId="{283155EF-2F4A-44DB-B86D-6A71B180365E}" dt="2023-04-17T06:26:24.153" v="1362" actId="20577"/>
        <pc:sldMkLst>
          <pc:docMk/>
          <pc:sldMk cId="2291264349" sldId="496"/>
        </pc:sldMkLst>
        <pc:spChg chg="mod">
          <ac:chgData name="Gábor" userId="38dad616-8386-4178-ad8c-35d8380ce8a7" providerId="ADAL" clId="{283155EF-2F4A-44DB-B86D-6A71B180365E}" dt="2023-03-31T13:46:42.479" v="1137"/>
          <ac:spMkLst>
            <pc:docMk/>
            <pc:sldMk cId="2291264349" sldId="496"/>
            <ac:spMk id="2" creationId="{49C5304F-439C-51FF-6D3B-9602E6D52854}"/>
          </ac:spMkLst>
        </pc:spChg>
        <pc:graphicFrameChg chg="mod modGraphic">
          <ac:chgData name="Gábor" userId="38dad616-8386-4178-ad8c-35d8380ce8a7" providerId="ADAL" clId="{283155EF-2F4A-44DB-B86D-6A71B180365E}" dt="2023-04-17T06:26:24.153" v="1362" actId="20577"/>
          <ac:graphicFrameMkLst>
            <pc:docMk/>
            <pc:sldMk cId="2291264349" sldId="496"/>
            <ac:graphicFrameMk id="4" creationId="{64DD045A-1710-3966-9791-68CBB5F130A6}"/>
          </ac:graphicFrameMkLst>
        </pc:graphicFrameChg>
      </pc:sldChg>
      <pc:sldChg chg="addSp modSp mod modNotesTx">
        <pc:chgData name="Gábor" userId="38dad616-8386-4178-ad8c-35d8380ce8a7" providerId="ADAL" clId="{283155EF-2F4A-44DB-B86D-6A71B180365E}" dt="2023-03-31T13:53:38.934" v="1282" actId="948"/>
        <pc:sldMkLst>
          <pc:docMk/>
          <pc:sldMk cId="3227989217" sldId="497"/>
        </pc:sldMkLst>
        <pc:spChg chg="mod">
          <ac:chgData name="Gábor" userId="38dad616-8386-4178-ad8c-35d8380ce8a7" providerId="ADAL" clId="{283155EF-2F4A-44DB-B86D-6A71B180365E}" dt="2023-03-31T13:46:48.373" v="1138"/>
          <ac:spMkLst>
            <pc:docMk/>
            <pc:sldMk cId="3227989217" sldId="497"/>
            <ac:spMk id="2" creationId="{49C5304F-439C-51FF-6D3B-9602E6D52854}"/>
          </ac:spMkLst>
        </pc:spChg>
        <pc:graphicFrameChg chg="mod modGraphic">
          <ac:chgData name="Gábor" userId="38dad616-8386-4178-ad8c-35d8380ce8a7" providerId="ADAL" clId="{283155EF-2F4A-44DB-B86D-6A71B180365E}" dt="2023-03-31T13:53:38.934" v="1282" actId="948"/>
          <ac:graphicFrameMkLst>
            <pc:docMk/>
            <pc:sldMk cId="3227989217" sldId="497"/>
            <ac:graphicFrameMk id="4" creationId="{64DD045A-1710-3966-9791-68CBB5F130A6}"/>
          </ac:graphicFrameMkLst>
        </pc:graphicFrameChg>
        <pc:picChg chg="add mod ord">
          <ac:chgData name="Gábor" userId="38dad616-8386-4178-ad8c-35d8380ce8a7" providerId="ADAL" clId="{283155EF-2F4A-44DB-B86D-6A71B180365E}" dt="2023-03-31T13:53:03.516" v="1281" actId="166"/>
          <ac:picMkLst>
            <pc:docMk/>
            <pc:sldMk cId="3227989217" sldId="497"/>
            <ac:picMk id="5" creationId="{EDBDAA33-5A58-D942-2278-203646092A8C}"/>
          </ac:picMkLst>
        </pc:picChg>
      </pc:sldChg>
      <pc:sldChg chg="add modNotesTx">
        <pc:chgData name="Gábor" userId="38dad616-8386-4178-ad8c-35d8380ce8a7" providerId="ADAL" clId="{283155EF-2F4A-44DB-B86D-6A71B180365E}" dt="2023-04-17T08:34:37.837" v="1732" actId="20577"/>
        <pc:sldMkLst>
          <pc:docMk/>
          <pc:sldMk cId="4100630853" sldId="498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image" Target="../media/image28.png"/><Relationship Id="rId4" Type="http://schemas.openxmlformats.org/officeDocument/2006/relationships/image" Target="../media/image31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image" Target="../media/image28.png"/><Relationship Id="rId4" Type="http://schemas.openxmlformats.org/officeDocument/2006/relationships/image" Target="../media/image31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F70F5-9DA1-406F-B826-C870579EAB25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3EF916-31BA-4C8B-A867-7756FE9442B0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/>
            <a:t>Mesterséges</a:t>
          </a:r>
          <a:r>
            <a:rPr lang="en-US" dirty="0"/>
            <a:t> </a:t>
          </a:r>
          <a:r>
            <a:rPr lang="en-US" dirty="0" err="1"/>
            <a:t>intelligencia</a:t>
          </a:r>
          <a:endParaRPr lang="en-US" dirty="0"/>
        </a:p>
      </dgm:t>
    </dgm:pt>
    <dgm:pt modelId="{FA682BBB-219C-4801-A33D-74A7DF169690}" type="parTrans" cxnId="{1D64D900-9666-4765-B9D3-B15E84F63400}">
      <dgm:prSet/>
      <dgm:spPr/>
      <dgm:t>
        <a:bodyPr/>
        <a:lstStyle/>
        <a:p>
          <a:endParaRPr lang="en-US"/>
        </a:p>
      </dgm:t>
    </dgm:pt>
    <dgm:pt modelId="{FBECA937-562B-4AEF-9EA1-2AFCA002F1EE}" type="sibTrans" cxnId="{1D64D900-9666-4765-B9D3-B15E84F63400}">
      <dgm:prSet/>
      <dgm:spPr/>
      <dgm:t>
        <a:bodyPr/>
        <a:lstStyle/>
        <a:p>
          <a:endParaRPr lang="en-US"/>
        </a:p>
      </dgm:t>
    </dgm:pt>
    <dgm:pt modelId="{50AC0BA7-F4C2-4CDE-98F9-C6C5689814EB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Kell-e </a:t>
          </a:r>
          <a:r>
            <a:rPr lang="en-US" dirty="0" err="1"/>
            <a:t>félni</a:t>
          </a:r>
          <a:r>
            <a:rPr lang="en-US" dirty="0"/>
            <a:t>?</a:t>
          </a:r>
        </a:p>
      </dgm:t>
    </dgm:pt>
    <dgm:pt modelId="{01F83D1C-805D-4605-B059-F59A75F0DFE3}" type="parTrans" cxnId="{8F7A3ABA-45BE-4CC6-8958-0CCBCEFA59B7}">
      <dgm:prSet/>
      <dgm:spPr/>
      <dgm:t>
        <a:bodyPr/>
        <a:lstStyle/>
        <a:p>
          <a:endParaRPr lang="en-US"/>
        </a:p>
      </dgm:t>
    </dgm:pt>
    <dgm:pt modelId="{823C37DB-811F-481A-B0D2-726BC9BFC4DF}" type="sibTrans" cxnId="{8F7A3ABA-45BE-4CC6-8958-0CCBCEFA59B7}">
      <dgm:prSet/>
      <dgm:spPr/>
      <dgm:t>
        <a:bodyPr/>
        <a:lstStyle/>
        <a:p>
          <a:endParaRPr lang="en-US"/>
        </a:p>
      </dgm:t>
    </dgm:pt>
    <dgm:pt modelId="{FDBE2513-7C23-4248-805D-CE3954C4D620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Mi </a:t>
          </a:r>
          <a:r>
            <a:rPr lang="en-US" dirty="0" err="1"/>
            <a:t>ez</a:t>
          </a:r>
          <a:r>
            <a:rPr lang="en-US" dirty="0"/>
            <a:t>?</a:t>
          </a:r>
        </a:p>
      </dgm:t>
    </dgm:pt>
    <dgm:pt modelId="{ECEADB91-F5F2-48AD-A029-9A99A928FCE1}" type="parTrans" cxnId="{B403000C-9BAD-4471-98F1-675B9D4C7F0A}">
      <dgm:prSet/>
      <dgm:spPr/>
      <dgm:t>
        <a:bodyPr/>
        <a:lstStyle/>
        <a:p>
          <a:endParaRPr lang="en-US"/>
        </a:p>
      </dgm:t>
    </dgm:pt>
    <dgm:pt modelId="{2F88CFC5-CD3C-4300-B3B4-24E3E8E2069C}" type="sibTrans" cxnId="{B403000C-9BAD-4471-98F1-675B9D4C7F0A}">
      <dgm:prSet/>
      <dgm:spPr/>
      <dgm:t>
        <a:bodyPr/>
        <a:lstStyle/>
        <a:p>
          <a:endParaRPr lang="en-US"/>
        </a:p>
      </dgm:t>
    </dgm:pt>
    <dgm:pt modelId="{1BEF9DD4-2BC2-4FCF-AA71-311F160352D9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Miért</a:t>
          </a:r>
          <a:r>
            <a:rPr lang="en-US" dirty="0"/>
            <a:t> </a:t>
          </a:r>
          <a:r>
            <a:rPr lang="en-US" dirty="0" err="1"/>
            <a:t>jó</a:t>
          </a:r>
          <a:r>
            <a:rPr lang="en-US" dirty="0"/>
            <a:t>?</a:t>
          </a:r>
        </a:p>
      </dgm:t>
    </dgm:pt>
    <dgm:pt modelId="{7AEE7D0E-CEBB-4232-90B1-F3E6917FC9A8}" type="parTrans" cxnId="{318516FC-241E-4D07-9F05-EC791EBC518B}">
      <dgm:prSet/>
      <dgm:spPr/>
      <dgm:t>
        <a:bodyPr/>
        <a:lstStyle/>
        <a:p>
          <a:endParaRPr lang="en-US"/>
        </a:p>
      </dgm:t>
    </dgm:pt>
    <dgm:pt modelId="{F86DA2F1-376C-4938-BC46-0EAC221E1C61}" type="sibTrans" cxnId="{318516FC-241E-4D07-9F05-EC791EBC518B}">
      <dgm:prSet/>
      <dgm:spPr/>
      <dgm:t>
        <a:bodyPr/>
        <a:lstStyle/>
        <a:p>
          <a:endParaRPr lang="en-US"/>
        </a:p>
      </dgm:t>
    </dgm:pt>
    <dgm:pt modelId="{ADDE9715-4044-461E-8A95-C28296BD5B71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/>
            <a:t>Rákkezelések</a:t>
          </a:r>
          <a:endParaRPr lang="en-US" dirty="0"/>
        </a:p>
      </dgm:t>
    </dgm:pt>
    <dgm:pt modelId="{585D9C18-EBC6-4B4E-A425-7B5889A7E57A}" type="parTrans" cxnId="{9A6C5228-83B3-4792-8DB1-BC946B106B86}">
      <dgm:prSet/>
      <dgm:spPr/>
      <dgm:t>
        <a:bodyPr/>
        <a:lstStyle/>
        <a:p>
          <a:endParaRPr lang="en-US"/>
        </a:p>
      </dgm:t>
    </dgm:pt>
    <dgm:pt modelId="{7940A08B-FEFD-488E-AF6C-DA7F3E8A14F1}" type="sibTrans" cxnId="{9A6C5228-83B3-4792-8DB1-BC946B106B86}">
      <dgm:prSet/>
      <dgm:spPr/>
      <dgm:t>
        <a:bodyPr/>
        <a:lstStyle/>
        <a:p>
          <a:endParaRPr lang="en-US"/>
        </a:p>
      </dgm:t>
    </dgm:pt>
    <dgm:pt modelId="{632125CE-F092-47E4-90CC-E337C7A72A01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Sebészeti</a:t>
          </a:r>
          <a:r>
            <a:rPr lang="en-US" dirty="0"/>
            <a:t> </a:t>
          </a:r>
          <a:r>
            <a:rPr lang="en-US" dirty="0" err="1"/>
            <a:t>eljárás</a:t>
          </a:r>
          <a:endParaRPr lang="en-US" dirty="0"/>
        </a:p>
      </dgm:t>
    </dgm:pt>
    <dgm:pt modelId="{887C819F-FC81-4290-8337-916ACCA032A6}" type="parTrans" cxnId="{F800D674-909B-449E-A28E-72A89336AD58}">
      <dgm:prSet/>
      <dgm:spPr/>
      <dgm:t>
        <a:bodyPr/>
        <a:lstStyle/>
        <a:p>
          <a:endParaRPr lang="en-US"/>
        </a:p>
      </dgm:t>
    </dgm:pt>
    <dgm:pt modelId="{DAE4A3C3-3E74-443D-9E0A-D72CFC0758A5}" type="sibTrans" cxnId="{F800D674-909B-449E-A28E-72A89336AD58}">
      <dgm:prSet/>
      <dgm:spPr/>
      <dgm:t>
        <a:bodyPr/>
        <a:lstStyle/>
        <a:p>
          <a:endParaRPr lang="en-US"/>
        </a:p>
      </dgm:t>
    </dgm:pt>
    <dgm:pt modelId="{DDB47342-C56E-4F50-A372-01C7FB65097E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Kemoterápia</a:t>
          </a:r>
          <a:endParaRPr lang="en-US" dirty="0"/>
        </a:p>
      </dgm:t>
    </dgm:pt>
    <dgm:pt modelId="{AF3898E3-D2CD-4281-8AAC-81257BBFB58B}" type="parTrans" cxnId="{877F52AF-53F2-4743-B9DE-9738C4F687CA}">
      <dgm:prSet/>
      <dgm:spPr/>
      <dgm:t>
        <a:bodyPr/>
        <a:lstStyle/>
        <a:p>
          <a:endParaRPr lang="en-US"/>
        </a:p>
      </dgm:t>
    </dgm:pt>
    <dgm:pt modelId="{9EB55E28-3E01-4178-993D-1A64C12E827D}" type="sibTrans" cxnId="{877F52AF-53F2-4743-B9DE-9738C4F687CA}">
      <dgm:prSet/>
      <dgm:spPr/>
      <dgm:t>
        <a:bodyPr/>
        <a:lstStyle/>
        <a:p>
          <a:endParaRPr lang="en-US"/>
        </a:p>
      </dgm:t>
    </dgm:pt>
    <dgm:pt modelId="{839CCA70-30AD-438D-9681-FA3381E1B8BF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Sugárterápia</a:t>
          </a:r>
          <a:endParaRPr lang="en-US" dirty="0"/>
        </a:p>
      </dgm:t>
    </dgm:pt>
    <dgm:pt modelId="{0809780A-2BAC-4DDA-BAEB-EFAE9309D43D}" type="parTrans" cxnId="{1382A5D7-CB71-474B-BA99-1AD9839E2C8D}">
      <dgm:prSet/>
      <dgm:spPr/>
      <dgm:t>
        <a:bodyPr/>
        <a:lstStyle/>
        <a:p>
          <a:endParaRPr lang="en-US"/>
        </a:p>
      </dgm:t>
    </dgm:pt>
    <dgm:pt modelId="{9334D22D-7BB8-4C21-BD42-3446EBB876B4}" type="sibTrans" cxnId="{1382A5D7-CB71-474B-BA99-1AD9839E2C8D}">
      <dgm:prSet/>
      <dgm:spPr/>
      <dgm:t>
        <a:bodyPr/>
        <a:lstStyle/>
        <a:p>
          <a:endParaRPr lang="en-US"/>
        </a:p>
      </dgm:t>
    </dgm:pt>
    <dgm:pt modelId="{B7BD9852-2E09-4875-A245-DECEF5DC8BAB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Hadron terápia</a:t>
          </a:r>
          <a:endParaRPr lang="en-US" dirty="0"/>
        </a:p>
      </dgm:t>
    </dgm:pt>
    <dgm:pt modelId="{043CAFA5-752E-4020-810E-5766C6A12CF8}" type="parTrans" cxnId="{2AD955AF-479B-494E-A3E7-ABBB7F2011F9}">
      <dgm:prSet/>
      <dgm:spPr/>
      <dgm:t>
        <a:bodyPr/>
        <a:lstStyle/>
        <a:p>
          <a:endParaRPr lang="en-US"/>
        </a:p>
      </dgm:t>
    </dgm:pt>
    <dgm:pt modelId="{FA6B2E68-F69E-4425-8BF7-C6F206D407F0}" type="sibTrans" cxnId="{2AD955AF-479B-494E-A3E7-ABBB7F2011F9}">
      <dgm:prSet/>
      <dgm:spPr/>
      <dgm:t>
        <a:bodyPr/>
        <a:lstStyle/>
        <a:p>
          <a:endParaRPr lang="en-US"/>
        </a:p>
      </dgm:t>
    </dgm:pt>
    <dgm:pt modelId="{43052BD6-F03E-4A97-8D78-A1F6F55168D6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Bragg </a:t>
          </a:r>
          <a:r>
            <a:rPr lang="en-US" dirty="0" err="1"/>
            <a:t>csúcs</a:t>
          </a:r>
          <a:endParaRPr lang="en-US" dirty="0"/>
        </a:p>
      </dgm:t>
    </dgm:pt>
    <dgm:pt modelId="{84A7C24C-22FF-4A13-9A5C-84D44CE10D90}" type="parTrans" cxnId="{E17D90D4-852C-45FC-B6F2-9FBE38DD6B53}">
      <dgm:prSet/>
      <dgm:spPr/>
      <dgm:t>
        <a:bodyPr/>
        <a:lstStyle/>
        <a:p>
          <a:endParaRPr lang="en-US"/>
        </a:p>
      </dgm:t>
    </dgm:pt>
    <dgm:pt modelId="{46EEC748-89BC-4F8A-8D10-786FE0DAE3BF}" type="sibTrans" cxnId="{E17D90D4-852C-45FC-B6F2-9FBE38DD6B53}">
      <dgm:prSet/>
      <dgm:spPr/>
      <dgm:t>
        <a:bodyPr/>
        <a:lstStyle/>
        <a:p>
          <a:endParaRPr lang="en-US"/>
        </a:p>
      </dgm:t>
    </dgm:pt>
    <dgm:pt modelId="{070918F7-AECE-469F-AC23-7AD9066DAF84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Előnyök</a:t>
          </a:r>
          <a:r>
            <a:rPr lang="en-US" dirty="0"/>
            <a:t> </a:t>
          </a:r>
          <a:r>
            <a:rPr lang="en-US" dirty="0" err="1"/>
            <a:t>és</a:t>
          </a:r>
          <a:r>
            <a:rPr lang="en-US" dirty="0"/>
            <a:t> </a:t>
          </a:r>
          <a:r>
            <a:rPr lang="en-US" dirty="0" err="1"/>
            <a:t>nehézségek</a:t>
          </a:r>
          <a:endParaRPr lang="en-US" dirty="0"/>
        </a:p>
      </dgm:t>
    </dgm:pt>
    <dgm:pt modelId="{93C1E8BC-AFE6-4285-B67A-264759B2CF82}" type="parTrans" cxnId="{DD414365-8CF1-4EAF-AE91-8A5408A5A9AC}">
      <dgm:prSet/>
      <dgm:spPr/>
      <dgm:t>
        <a:bodyPr/>
        <a:lstStyle/>
        <a:p>
          <a:endParaRPr lang="en-US"/>
        </a:p>
      </dgm:t>
    </dgm:pt>
    <dgm:pt modelId="{D6E0F6C4-3E0A-4104-AC86-F02A155D6E94}" type="sibTrans" cxnId="{DD414365-8CF1-4EAF-AE91-8A5408A5A9AC}">
      <dgm:prSet/>
      <dgm:spPr/>
      <dgm:t>
        <a:bodyPr/>
        <a:lstStyle/>
        <a:p>
          <a:endParaRPr lang="en-US"/>
        </a:p>
      </dgm:t>
    </dgm:pt>
    <dgm:pt modelId="{4BFAC49B-ADF3-4779-96F7-85C65948DF32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PCT</a:t>
          </a:r>
          <a:endParaRPr lang="en-US" dirty="0"/>
        </a:p>
      </dgm:t>
    </dgm:pt>
    <dgm:pt modelId="{78BA20CE-0AAB-41C0-A281-5C15ACE747FE}" type="parTrans" cxnId="{1C5F35C0-33E2-4ED8-9F63-EE036DC08C8B}">
      <dgm:prSet/>
      <dgm:spPr/>
    </dgm:pt>
    <dgm:pt modelId="{0EA00359-D130-4311-A1A9-4FA98811AB15}" type="sibTrans" cxnId="{1C5F35C0-33E2-4ED8-9F63-EE036DC08C8B}">
      <dgm:prSet/>
      <dgm:spPr/>
      <dgm:t>
        <a:bodyPr/>
        <a:lstStyle/>
        <a:p>
          <a:endParaRPr lang="hu-HU"/>
        </a:p>
      </dgm:t>
    </dgm:pt>
    <dgm:pt modelId="{D268D98C-63AD-43DF-9ECE-FE5DEB605565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Hogy</a:t>
          </a:r>
          <a:r>
            <a:rPr lang="en-US" dirty="0"/>
            <a:t> </a:t>
          </a:r>
          <a:r>
            <a:rPr lang="en-US" dirty="0" err="1"/>
            <a:t>működik</a:t>
          </a:r>
          <a:r>
            <a:rPr lang="hu-HU" dirty="0"/>
            <a:t>?</a:t>
          </a:r>
          <a:endParaRPr lang="en-US" dirty="0"/>
        </a:p>
      </dgm:t>
    </dgm:pt>
    <dgm:pt modelId="{AF8B6446-A637-4212-99C9-2F5644DBFED6}" type="parTrans" cxnId="{47E334A0-E66E-4F40-AD59-E23DC2B93C9E}">
      <dgm:prSet/>
      <dgm:spPr/>
      <dgm:t>
        <a:bodyPr/>
        <a:lstStyle/>
        <a:p>
          <a:endParaRPr lang="hu-HU"/>
        </a:p>
      </dgm:t>
    </dgm:pt>
    <dgm:pt modelId="{E89F4944-704F-4139-B162-E83FE7E6E2BE}" type="sibTrans" cxnId="{47E334A0-E66E-4F40-AD59-E23DC2B93C9E}">
      <dgm:prSet/>
      <dgm:spPr/>
      <dgm:t>
        <a:bodyPr/>
        <a:lstStyle/>
        <a:p>
          <a:endParaRPr lang="hu-HU"/>
        </a:p>
      </dgm:t>
    </dgm:pt>
    <dgm:pt modelId="{E7923669-97D1-4725-A857-94299884E628}" type="pres">
      <dgm:prSet presAssocID="{04EF70F5-9DA1-406F-B826-C870579EAB25}" presName="linearFlow" presStyleCnt="0">
        <dgm:presLayoutVars>
          <dgm:dir/>
          <dgm:animLvl val="lvl"/>
          <dgm:resizeHandles val="exact"/>
        </dgm:presLayoutVars>
      </dgm:prSet>
      <dgm:spPr/>
    </dgm:pt>
    <dgm:pt modelId="{61BBF67A-839C-4BB4-8311-406F7615DBEC}" type="pres">
      <dgm:prSet presAssocID="{ADDE9715-4044-461E-8A95-C28296BD5B71}" presName="composite" presStyleCnt="0"/>
      <dgm:spPr/>
    </dgm:pt>
    <dgm:pt modelId="{9C986CB1-A12A-478D-A268-70D6EF8476FB}" type="pres">
      <dgm:prSet presAssocID="{ADDE9715-4044-461E-8A95-C28296BD5B71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F9BAB81-1813-42F5-9CB8-DF721B76FCDF}" type="pres">
      <dgm:prSet presAssocID="{ADDE9715-4044-461E-8A95-C28296BD5B71}" presName="parSh" presStyleLbl="node1" presStyleIdx="0" presStyleCnt="4"/>
      <dgm:spPr/>
    </dgm:pt>
    <dgm:pt modelId="{2BA251D9-05A5-470C-A7BF-B3275CEFCC28}" type="pres">
      <dgm:prSet presAssocID="{ADDE9715-4044-461E-8A95-C28296BD5B71}" presName="desTx" presStyleLbl="fgAcc1" presStyleIdx="0" presStyleCnt="4">
        <dgm:presLayoutVars>
          <dgm:bulletEnabled val="1"/>
        </dgm:presLayoutVars>
      </dgm:prSet>
      <dgm:spPr/>
    </dgm:pt>
    <dgm:pt modelId="{291E7F06-65EA-4842-AA84-BBC39B7B9667}" type="pres">
      <dgm:prSet presAssocID="{7940A08B-FEFD-488E-AF6C-DA7F3E8A14F1}" presName="sibTrans" presStyleLbl="sibTrans2D1" presStyleIdx="0" presStyleCnt="3"/>
      <dgm:spPr/>
    </dgm:pt>
    <dgm:pt modelId="{6C9EE3AE-4316-4B83-B2A2-AA1D3F594A7C}" type="pres">
      <dgm:prSet presAssocID="{7940A08B-FEFD-488E-AF6C-DA7F3E8A14F1}" presName="connTx" presStyleLbl="sibTrans2D1" presStyleIdx="0" presStyleCnt="3"/>
      <dgm:spPr/>
    </dgm:pt>
    <dgm:pt modelId="{5902B106-B083-44B1-9151-5F2782A56033}" type="pres">
      <dgm:prSet presAssocID="{B7BD9852-2E09-4875-A245-DECEF5DC8BAB}" presName="composite" presStyleCnt="0"/>
      <dgm:spPr/>
    </dgm:pt>
    <dgm:pt modelId="{AFCE4690-BC5F-448B-93D5-9561129C94A2}" type="pres">
      <dgm:prSet presAssocID="{B7BD9852-2E09-4875-A245-DECEF5DC8BAB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D8BE66D-7CE8-4B35-BAE4-9809575D4CC9}" type="pres">
      <dgm:prSet presAssocID="{B7BD9852-2E09-4875-A245-DECEF5DC8BAB}" presName="parSh" presStyleLbl="node1" presStyleIdx="1" presStyleCnt="4"/>
      <dgm:spPr/>
    </dgm:pt>
    <dgm:pt modelId="{F827B124-D19B-46FE-9685-90E860D9AA50}" type="pres">
      <dgm:prSet presAssocID="{B7BD9852-2E09-4875-A245-DECEF5DC8BAB}" presName="desTx" presStyleLbl="fgAcc1" presStyleIdx="1" presStyleCnt="4">
        <dgm:presLayoutVars>
          <dgm:bulletEnabled val="1"/>
        </dgm:presLayoutVars>
      </dgm:prSet>
      <dgm:spPr/>
    </dgm:pt>
    <dgm:pt modelId="{6020EAE3-2BC1-4824-8686-745E95E4F4F2}" type="pres">
      <dgm:prSet presAssocID="{FA6B2E68-F69E-4425-8BF7-C6F206D407F0}" presName="sibTrans" presStyleLbl="sibTrans2D1" presStyleIdx="1" presStyleCnt="3"/>
      <dgm:spPr/>
    </dgm:pt>
    <dgm:pt modelId="{047F1E5F-8AB7-462E-9A5F-4F9D11193A98}" type="pres">
      <dgm:prSet presAssocID="{FA6B2E68-F69E-4425-8BF7-C6F206D407F0}" presName="connTx" presStyleLbl="sibTrans2D1" presStyleIdx="1" presStyleCnt="3"/>
      <dgm:spPr/>
    </dgm:pt>
    <dgm:pt modelId="{531B8CF3-BD6A-44B9-B475-DB3FC3D64C96}" type="pres">
      <dgm:prSet presAssocID="{4BFAC49B-ADF3-4779-96F7-85C65948DF32}" presName="composite" presStyleCnt="0"/>
      <dgm:spPr/>
    </dgm:pt>
    <dgm:pt modelId="{2F048CB6-9B78-4648-AEA0-FC05896097C5}" type="pres">
      <dgm:prSet presAssocID="{4BFAC49B-ADF3-4779-96F7-85C65948DF32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1C7C693-65BE-4523-A09A-864F2FA4671C}" type="pres">
      <dgm:prSet presAssocID="{4BFAC49B-ADF3-4779-96F7-85C65948DF32}" presName="parSh" presStyleLbl="node1" presStyleIdx="2" presStyleCnt="4"/>
      <dgm:spPr/>
    </dgm:pt>
    <dgm:pt modelId="{3AC4DA77-48BE-4EE1-B095-AE18CE046B4E}" type="pres">
      <dgm:prSet presAssocID="{4BFAC49B-ADF3-4779-96F7-85C65948DF32}" presName="desTx" presStyleLbl="fgAcc1" presStyleIdx="2" presStyleCnt="4">
        <dgm:presLayoutVars>
          <dgm:bulletEnabled val="1"/>
        </dgm:presLayoutVars>
      </dgm:prSet>
      <dgm:spPr/>
    </dgm:pt>
    <dgm:pt modelId="{B4B0AE5D-DEF5-40FA-8239-4828445F508A}" type="pres">
      <dgm:prSet presAssocID="{0EA00359-D130-4311-A1A9-4FA98811AB15}" presName="sibTrans" presStyleLbl="sibTrans2D1" presStyleIdx="2" presStyleCnt="3"/>
      <dgm:spPr/>
    </dgm:pt>
    <dgm:pt modelId="{CBAD6CAE-36DA-4584-B57F-552AD49F651A}" type="pres">
      <dgm:prSet presAssocID="{0EA00359-D130-4311-A1A9-4FA98811AB15}" presName="connTx" presStyleLbl="sibTrans2D1" presStyleIdx="2" presStyleCnt="3"/>
      <dgm:spPr/>
    </dgm:pt>
    <dgm:pt modelId="{39E06F7E-0F57-4147-A655-805C1D66C8F7}" type="pres">
      <dgm:prSet presAssocID="{803EF916-31BA-4C8B-A867-7756FE9442B0}" presName="composite" presStyleCnt="0"/>
      <dgm:spPr/>
    </dgm:pt>
    <dgm:pt modelId="{8B84EDC1-3B39-411D-BC61-A202354887B0}" type="pres">
      <dgm:prSet presAssocID="{803EF916-31BA-4C8B-A867-7756FE9442B0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406C19D-6480-4425-BFEF-25E617538D5A}" type="pres">
      <dgm:prSet presAssocID="{803EF916-31BA-4C8B-A867-7756FE9442B0}" presName="parSh" presStyleLbl="node1" presStyleIdx="3" presStyleCnt="4"/>
      <dgm:spPr/>
    </dgm:pt>
    <dgm:pt modelId="{273246D0-921B-4E17-97E7-9839946401AA}" type="pres">
      <dgm:prSet presAssocID="{803EF916-31BA-4C8B-A867-7756FE9442B0}" presName="desTx" presStyleLbl="fgAcc1" presStyleIdx="3" presStyleCnt="4">
        <dgm:presLayoutVars>
          <dgm:bulletEnabled val="1"/>
        </dgm:presLayoutVars>
      </dgm:prSet>
      <dgm:spPr/>
    </dgm:pt>
  </dgm:ptLst>
  <dgm:cxnLst>
    <dgm:cxn modelId="{1D64D900-9666-4765-B9D3-B15E84F63400}" srcId="{04EF70F5-9DA1-406F-B826-C870579EAB25}" destId="{803EF916-31BA-4C8B-A867-7756FE9442B0}" srcOrd="3" destOrd="0" parTransId="{FA682BBB-219C-4801-A33D-74A7DF169690}" sibTransId="{FBECA937-562B-4AEF-9EA1-2AFCA002F1EE}"/>
    <dgm:cxn modelId="{B403000C-9BAD-4471-98F1-675B9D4C7F0A}" srcId="{803EF916-31BA-4C8B-A867-7756FE9442B0}" destId="{FDBE2513-7C23-4248-805D-CE3954C4D620}" srcOrd="1" destOrd="0" parTransId="{ECEADB91-F5F2-48AD-A029-9A99A928FCE1}" sibTransId="{2F88CFC5-CD3C-4300-B3B4-24E3E8E2069C}"/>
    <dgm:cxn modelId="{436C050D-6B90-4CA7-9214-773E20F6190C}" type="presOf" srcId="{7940A08B-FEFD-488E-AF6C-DA7F3E8A14F1}" destId="{291E7F06-65EA-4842-AA84-BBC39B7B9667}" srcOrd="0" destOrd="0" presId="urn:microsoft.com/office/officeart/2005/8/layout/process3"/>
    <dgm:cxn modelId="{BE50461B-82A5-4D08-8BC6-21DE4BC823FE}" type="presOf" srcId="{DDB47342-C56E-4F50-A372-01C7FB65097E}" destId="{2BA251D9-05A5-470C-A7BF-B3275CEFCC28}" srcOrd="0" destOrd="1" presId="urn:microsoft.com/office/officeart/2005/8/layout/process3"/>
    <dgm:cxn modelId="{9A6C5228-83B3-4792-8DB1-BC946B106B86}" srcId="{04EF70F5-9DA1-406F-B826-C870579EAB25}" destId="{ADDE9715-4044-461E-8A95-C28296BD5B71}" srcOrd="0" destOrd="0" parTransId="{585D9C18-EBC6-4B4E-A425-7B5889A7E57A}" sibTransId="{7940A08B-FEFD-488E-AF6C-DA7F3E8A14F1}"/>
    <dgm:cxn modelId="{6EABB139-0C3A-4E9C-9F9C-B0D39053BB2A}" type="presOf" srcId="{803EF916-31BA-4C8B-A867-7756FE9442B0}" destId="{E406C19D-6480-4425-BFEF-25E617538D5A}" srcOrd="1" destOrd="0" presId="urn:microsoft.com/office/officeart/2005/8/layout/process3"/>
    <dgm:cxn modelId="{DD414365-8CF1-4EAF-AE91-8A5408A5A9AC}" srcId="{B7BD9852-2E09-4875-A245-DECEF5DC8BAB}" destId="{070918F7-AECE-469F-AC23-7AD9066DAF84}" srcOrd="1" destOrd="0" parTransId="{93C1E8BC-AFE6-4285-B67A-264759B2CF82}" sibTransId="{D6E0F6C4-3E0A-4104-AC86-F02A155D6E94}"/>
    <dgm:cxn modelId="{0B483B6B-E736-4665-AE3A-FAE3D19F3A86}" type="presOf" srcId="{070918F7-AECE-469F-AC23-7AD9066DAF84}" destId="{F827B124-D19B-46FE-9685-90E860D9AA50}" srcOrd="0" destOrd="1" presId="urn:microsoft.com/office/officeart/2005/8/layout/process3"/>
    <dgm:cxn modelId="{BF7D8253-4065-49EF-AA35-E495F3E11F34}" type="presOf" srcId="{FDBE2513-7C23-4248-805D-CE3954C4D620}" destId="{273246D0-921B-4E17-97E7-9839946401AA}" srcOrd="0" destOrd="1" presId="urn:microsoft.com/office/officeart/2005/8/layout/process3"/>
    <dgm:cxn modelId="{95482154-2B5E-46A4-BC7D-D7CBA37DC0EC}" type="presOf" srcId="{632125CE-F092-47E4-90CC-E337C7A72A01}" destId="{2BA251D9-05A5-470C-A7BF-B3275CEFCC28}" srcOrd="0" destOrd="0" presId="urn:microsoft.com/office/officeart/2005/8/layout/process3"/>
    <dgm:cxn modelId="{F800D674-909B-449E-A28E-72A89336AD58}" srcId="{ADDE9715-4044-461E-8A95-C28296BD5B71}" destId="{632125CE-F092-47E4-90CC-E337C7A72A01}" srcOrd="0" destOrd="0" parTransId="{887C819F-FC81-4290-8337-916ACCA032A6}" sibTransId="{DAE4A3C3-3E74-443D-9E0A-D72CFC0758A5}"/>
    <dgm:cxn modelId="{E321E876-DEB3-49DC-A0EE-191DE11111BA}" type="presOf" srcId="{7940A08B-FEFD-488E-AF6C-DA7F3E8A14F1}" destId="{6C9EE3AE-4316-4B83-B2A2-AA1D3F594A7C}" srcOrd="1" destOrd="0" presId="urn:microsoft.com/office/officeart/2005/8/layout/process3"/>
    <dgm:cxn modelId="{11C7C480-AA74-4053-86D1-9BC454BA80CA}" type="presOf" srcId="{0EA00359-D130-4311-A1A9-4FA98811AB15}" destId="{CBAD6CAE-36DA-4584-B57F-552AD49F651A}" srcOrd="1" destOrd="0" presId="urn:microsoft.com/office/officeart/2005/8/layout/process3"/>
    <dgm:cxn modelId="{447EE985-21FA-4E00-A800-C7098A1753F5}" type="presOf" srcId="{B7BD9852-2E09-4875-A245-DECEF5DC8BAB}" destId="{AD8BE66D-7CE8-4B35-BAE4-9809575D4CC9}" srcOrd="1" destOrd="0" presId="urn:microsoft.com/office/officeart/2005/8/layout/process3"/>
    <dgm:cxn modelId="{3C7BAD8C-73E5-4A96-82E2-8E25F9CB3A98}" type="presOf" srcId="{839CCA70-30AD-438D-9681-FA3381E1B8BF}" destId="{2BA251D9-05A5-470C-A7BF-B3275CEFCC28}" srcOrd="0" destOrd="2" presId="urn:microsoft.com/office/officeart/2005/8/layout/process3"/>
    <dgm:cxn modelId="{89B0E28E-8C0D-49FF-A579-B693F8D741B2}" type="presOf" srcId="{B7BD9852-2E09-4875-A245-DECEF5DC8BAB}" destId="{AFCE4690-BC5F-448B-93D5-9561129C94A2}" srcOrd="0" destOrd="0" presId="urn:microsoft.com/office/officeart/2005/8/layout/process3"/>
    <dgm:cxn modelId="{05A8E28F-0759-4CE3-828B-B329C1BC6B99}" type="presOf" srcId="{04EF70F5-9DA1-406F-B826-C870579EAB25}" destId="{E7923669-97D1-4725-A857-94299884E628}" srcOrd="0" destOrd="0" presId="urn:microsoft.com/office/officeart/2005/8/layout/process3"/>
    <dgm:cxn modelId="{22AFFC93-AF21-42B3-82C1-2C796AB2DDB7}" type="presOf" srcId="{4BFAC49B-ADF3-4779-96F7-85C65948DF32}" destId="{2F048CB6-9B78-4648-AEA0-FC05896097C5}" srcOrd="0" destOrd="0" presId="urn:microsoft.com/office/officeart/2005/8/layout/process3"/>
    <dgm:cxn modelId="{37ED4595-D308-45B9-9E15-6448048234D9}" type="presOf" srcId="{ADDE9715-4044-461E-8A95-C28296BD5B71}" destId="{3F9BAB81-1813-42F5-9CB8-DF721B76FCDF}" srcOrd="1" destOrd="0" presId="urn:microsoft.com/office/officeart/2005/8/layout/process3"/>
    <dgm:cxn modelId="{47E334A0-E66E-4F40-AD59-E23DC2B93C9E}" srcId="{4BFAC49B-ADF3-4779-96F7-85C65948DF32}" destId="{D268D98C-63AD-43DF-9ECE-FE5DEB605565}" srcOrd="0" destOrd="0" parTransId="{AF8B6446-A637-4212-99C9-2F5644DBFED6}" sibTransId="{E89F4944-704F-4139-B162-E83FE7E6E2BE}"/>
    <dgm:cxn modelId="{A3E5BDA0-3411-420C-8DDF-580DD6366A8E}" type="presOf" srcId="{D268D98C-63AD-43DF-9ECE-FE5DEB605565}" destId="{3AC4DA77-48BE-4EE1-B095-AE18CE046B4E}" srcOrd="0" destOrd="0" presId="urn:microsoft.com/office/officeart/2005/8/layout/process3"/>
    <dgm:cxn modelId="{E25DE0A2-34A1-4D49-B09E-0951059CC6DE}" type="presOf" srcId="{0EA00359-D130-4311-A1A9-4FA98811AB15}" destId="{B4B0AE5D-DEF5-40FA-8239-4828445F508A}" srcOrd="0" destOrd="0" presId="urn:microsoft.com/office/officeart/2005/8/layout/process3"/>
    <dgm:cxn modelId="{572C27AC-3F19-4D9B-9459-EFB664311040}" type="presOf" srcId="{4BFAC49B-ADF3-4779-96F7-85C65948DF32}" destId="{71C7C693-65BE-4523-A09A-864F2FA4671C}" srcOrd="1" destOrd="0" presId="urn:microsoft.com/office/officeart/2005/8/layout/process3"/>
    <dgm:cxn modelId="{11E395AD-820E-4682-8D1B-747E004728E2}" type="presOf" srcId="{50AC0BA7-F4C2-4CDE-98F9-C6C5689814EB}" destId="{273246D0-921B-4E17-97E7-9839946401AA}" srcOrd="0" destOrd="0" presId="urn:microsoft.com/office/officeart/2005/8/layout/process3"/>
    <dgm:cxn modelId="{877F52AF-53F2-4743-B9DE-9738C4F687CA}" srcId="{ADDE9715-4044-461E-8A95-C28296BD5B71}" destId="{DDB47342-C56E-4F50-A372-01C7FB65097E}" srcOrd="1" destOrd="0" parTransId="{AF3898E3-D2CD-4281-8AAC-81257BBFB58B}" sibTransId="{9EB55E28-3E01-4178-993D-1A64C12E827D}"/>
    <dgm:cxn modelId="{2AD955AF-479B-494E-A3E7-ABBB7F2011F9}" srcId="{04EF70F5-9DA1-406F-B826-C870579EAB25}" destId="{B7BD9852-2E09-4875-A245-DECEF5DC8BAB}" srcOrd="1" destOrd="0" parTransId="{043CAFA5-752E-4020-810E-5766C6A12CF8}" sibTransId="{FA6B2E68-F69E-4425-8BF7-C6F206D407F0}"/>
    <dgm:cxn modelId="{F69C8CB4-048D-4890-B6A8-B5BC9C8D990F}" type="presOf" srcId="{1BEF9DD4-2BC2-4FCF-AA71-311F160352D9}" destId="{273246D0-921B-4E17-97E7-9839946401AA}" srcOrd="0" destOrd="2" presId="urn:microsoft.com/office/officeart/2005/8/layout/process3"/>
    <dgm:cxn modelId="{8F7A3ABA-45BE-4CC6-8958-0CCBCEFA59B7}" srcId="{803EF916-31BA-4C8B-A867-7756FE9442B0}" destId="{50AC0BA7-F4C2-4CDE-98F9-C6C5689814EB}" srcOrd="0" destOrd="0" parTransId="{01F83D1C-805D-4605-B059-F59A75F0DFE3}" sibTransId="{823C37DB-811F-481A-B0D2-726BC9BFC4DF}"/>
    <dgm:cxn modelId="{894E1DC0-BD33-443E-A229-16F0511C6135}" type="presOf" srcId="{43052BD6-F03E-4A97-8D78-A1F6F55168D6}" destId="{F827B124-D19B-46FE-9685-90E860D9AA50}" srcOrd="0" destOrd="0" presId="urn:microsoft.com/office/officeart/2005/8/layout/process3"/>
    <dgm:cxn modelId="{1C5F35C0-33E2-4ED8-9F63-EE036DC08C8B}" srcId="{04EF70F5-9DA1-406F-B826-C870579EAB25}" destId="{4BFAC49B-ADF3-4779-96F7-85C65948DF32}" srcOrd="2" destOrd="0" parTransId="{78BA20CE-0AAB-41C0-A281-5C15ACE747FE}" sibTransId="{0EA00359-D130-4311-A1A9-4FA98811AB15}"/>
    <dgm:cxn modelId="{701544C0-924C-46D8-A6A4-D00F72302FDA}" type="presOf" srcId="{803EF916-31BA-4C8B-A867-7756FE9442B0}" destId="{8B84EDC1-3B39-411D-BC61-A202354887B0}" srcOrd="0" destOrd="0" presId="urn:microsoft.com/office/officeart/2005/8/layout/process3"/>
    <dgm:cxn modelId="{C088B3C3-4886-413F-AEC8-2F109717C94D}" type="presOf" srcId="{FA6B2E68-F69E-4425-8BF7-C6F206D407F0}" destId="{047F1E5F-8AB7-462E-9A5F-4F9D11193A98}" srcOrd="1" destOrd="0" presId="urn:microsoft.com/office/officeart/2005/8/layout/process3"/>
    <dgm:cxn modelId="{9A5C7CC5-AA65-4D09-9538-A3D0B55AC6D2}" type="presOf" srcId="{ADDE9715-4044-461E-8A95-C28296BD5B71}" destId="{9C986CB1-A12A-478D-A268-70D6EF8476FB}" srcOrd="0" destOrd="0" presId="urn:microsoft.com/office/officeart/2005/8/layout/process3"/>
    <dgm:cxn modelId="{E17D90D4-852C-45FC-B6F2-9FBE38DD6B53}" srcId="{B7BD9852-2E09-4875-A245-DECEF5DC8BAB}" destId="{43052BD6-F03E-4A97-8D78-A1F6F55168D6}" srcOrd="0" destOrd="0" parTransId="{84A7C24C-22FF-4A13-9A5C-84D44CE10D90}" sibTransId="{46EEC748-89BC-4F8A-8D10-786FE0DAE3BF}"/>
    <dgm:cxn modelId="{1382A5D7-CB71-474B-BA99-1AD9839E2C8D}" srcId="{ADDE9715-4044-461E-8A95-C28296BD5B71}" destId="{839CCA70-30AD-438D-9681-FA3381E1B8BF}" srcOrd="2" destOrd="0" parTransId="{0809780A-2BAC-4DDA-BAEB-EFAE9309D43D}" sibTransId="{9334D22D-7BB8-4C21-BD42-3446EBB876B4}"/>
    <dgm:cxn modelId="{8F2B14F9-4B09-4D9E-9150-60F42FF8FD61}" type="presOf" srcId="{FA6B2E68-F69E-4425-8BF7-C6F206D407F0}" destId="{6020EAE3-2BC1-4824-8686-745E95E4F4F2}" srcOrd="0" destOrd="0" presId="urn:microsoft.com/office/officeart/2005/8/layout/process3"/>
    <dgm:cxn modelId="{318516FC-241E-4D07-9F05-EC791EBC518B}" srcId="{803EF916-31BA-4C8B-A867-7756FE9442B0}" destId="{1BEF9DD4-2BC2-4FCF-AA71-311F160352D9}" srcOrd="2" destOrd="0" parTransId="{7AEE7D0E-CEBB-4232-90B1-F3E6917FC9A8}" sibTransId="{F86DA2F1-376C-4938-BC46-0EAC221E1C61}"/>
    <dgm:cxn modelId="{EB9FE266-6320-4101-96CD-A8D108BF05F9}" type="presParOf" srcId="{E7923669-97D1-4725-A857-94299884E628}" destId="{61BBF67A-839C-4BB4-8311-406F7615DBEC}" srcOrd="0" destOrd="0" presId="urn:microsoft.com/office/officeart/2005/8/layout/process3"/>
    <dgm:cxn modelId="{29750497-C26F-4A1B-8E87-B7950577D524}" type="presParOf" srcId="{61BBF67A-839C-4BB4-8311-406F7615DBEC}" destId="{9C986CB1-A12A-478D-A268-70D6EF8476FB}" srcOrd="0" destOrd="0" presId="urn:microsoft.com/office/officeart/2005/8/layout/process3"/>
    <dgm:cxn modelId="{7B0B78BE-4C54-442D-9322-E4B6505B027A}" type="presParOf" srcId="{61BBF67A-839C-4BB4-8311-406F7615DBEC}" destId="{3F9BAB81-1813-42F5-9CB8-DF721B76FCDF}" srcOrd="1" destOrd="0" presId="urn:microsoft.com/office/officeart/2005/8/layout/process3"/>
    <dgm:cxn modelId="{9963FD95-581F-42F2-9389-42A8DB9AE66A}" type="presParOf" srcId="{61BBF67A-839C-4BB4-8311-406F7615DBEC}" destId="{2BA251D9-05A5-470C-A7BF-B3275CEFCC28}" srcOrd="2" destOrd="0" presId="urn:microsoft.com/office/officeart/2005/8/layout/process3"/>
    <dgm:cxn modelId="{A980F059-2C78-4244-9EA0-B72B4E2CDF1A}" type="presParOf" srcId="{E7923669-97D1-4725-A857-94299884E628}" destId="{291E7F06-65EA-4842-AA84-BBC39B7B9667}" srcOrd="1" destOrd="0" presId="urn:microsoft.com/office/officeart/2005/8/layout/process3"/>
    <dgm:cxn modelId="{ADB60E52-11A6-4FF7-A0BD-771855FB9AE3}" type="presParOf" srcId="{291E7F06-65EA-4842-AA84-BBC39B7B9667}" destId="{6C9EE3AE-4316-4B83-B2A2-AA1D3F594A7C}" srcOrd="0" destOrd="0" presId="urn:microsoft.com/office/officeart/2005/8/layout/process3"/>
    <dgm:cxn modelId="{1E5D1743-D4CB-4DB9-B11F-4A0886EE058C}" type="presParOf" srcId="{E7923669-97D1-4725-A857-94299884E628}" destId="{5902B106-B083-44B1-9151-5F2782A56033}" srcOrd="2" destOrd="0" presId="urn:microsoft.com/office/officeart/2005/8/layout/process3"/>
    <dgm:cxn modelId="{EA6B1AB1-C748-4817-AB80-1E2DE190D11E}" type="presParOf" srcId="{5902B106-B083-44B1-9151-5F2782A56033}" destId="{AFCE4690-BC5F-448B-93D5-9561129C94A2}" srcOrd="0" destOrd="0" presId="urn:microsoft.com/office/officeart/2005/8/layout/process3"/>
    <dgm:cxn modelId="{98C0852E-CA67-41CA-9A81-06E1A7CD8BA9}" type="presParOf" srcId="{5902B106-B083-44B1-9151-5F2782A56033}" destId="{AD8BE66D-7CE8-4B35-BAE4-9809575D4CC9}" srcOrd="1" destOrd="0" presId="urn:microsoft.com/office/officeart/2005/8/layout/process3"/>
    <dgm:cxn modelId="{A125C74B-BAE1-4DE9-8579-10D59F19E204}" type="presParOf" srcId="{5902B106-B083-44B1-9151-5F2782A56033}" destId="{F827B124-D19B-46FE-9685-90E860D9AA50}" srcOrd="2" destOrd="0" presId="urn:microsoft.com/office/officeart/2005/8/layout/process3"/>
    <dgm:cxn modelId="{DAA551B1-B48E-472E-8E69-BCC0019958D1}" type="presParOf" srcId="{E7923669-97D1-4725-A857-94299884E628}" destId="{6020EAE3-2BC1-4824-8686-745E95E4F4F2}" srcOrd="3" destOrd="0" presId="urn:microsoft.com/office/officeart/2005/8/layout/process3"/>
    <dgm:cxn modelId="{0A703929-27A1-495F-8867-896723109169}" type="presParOf" srcId="{6020EAE3-2BC1-4824-8686-745E95E4F4F2}" destId="{047F1E5F-8AB7-462E-9A5F-4F9D11193A98}" srcOrd="0" destOrd="0" presId="urn:microsoft.com/office/officeart/2005/8/layout/process3"/>
    <dgm:cxn modelId="{1334F96B-ABA8-4849-89C9-5C2A2A8199D4}" type="presParOf" srcId="{E7923669-97D1-4725-A857-94299884E628}" destId="{531B8CF3-BD6A-44B9-B475-DB3FC3D64C96}" srcOrd="4" destOrd="0" presId="urn:microsoft.com/office/officeart/2005/8/layout/process3"/>
    <dgm:cxn modelId="{AD79938E-EAE2-4AB1-B1A0-212FE349852B}" type="presParOf" srcId="{531B8CF3-BD6A-44B9-B475-DB3FC3D64C96}" destId="{2F048CB6-9B78-4648-AEA0-FC05896097C5}" srcOrd="0" destOrd="0" presId="urn:microsoft.com/office/officeart/2005/8/layout/process3"/>
    <dgm:cxn modelId="{30FE8B78-0D99-4628-987B-B874AB107AE8}" type="presParOf" srcId="{531B8CF3-BD6A-44B9-B475-DB3FC3D64C96}" destId="{71C7C693-65BE-4523-A09A-864F2FA4671C}" srcOrd="1" destOrd="0" presId="urn:microsoft.com/office/officeart/2005/8/layout/process3"/>
    <dgm:cxn modelId="{380EFDCE-72EB-447A-9651-21A5B479352C}" type="presParOf" srcId="{531B8CF3-BD6A-44B9-B475-DB3FC3D64C96}" destId="{3AC4DA77-48BE-4EE1-B095-AE18CE046B4E}" srcOrd="2" destOrd="0" presId="urn:microsoft.com/office/officeart/2005/8/layout/process3"/>
    <dgm:cxn modelId="{81F3B7C8-BD63-41D6-BB49-FA96C561AEE4}" type="presParOf" srcId="{E7923669-97D1-4725-A857-94299884E628}" destId="{B4B0AE5D-DEF5-40FA-8239-4828445F508A}" srcOrd="5" destOrd="0" presId="urn:microsoft.com/office/officeart/2005/8/layout/process3"/>
    <dgm:cxn modelId="{93949159-9FE4-4BC4-BCCA-3D4CED8BB2D0}" type="presParOf" srcId="{B4B0AE5D-DEF5-40FA-8239-4828445F508A}" destId="{CBAD6CAE-36DA-4584-B57F-552AD49F651A}" srcOrd="0" destOrd="0" presId="urn:microsoft.com/office/officeart/2005/8/layout/process3"/>
    <dgm:cxn modelId="{31E4352E-710F-4784-817D-BC4F6115F8F7}" type="presParOf" srcId="{E7923669-97D1-4725-A857-94299884E628}" destId="{39E06F7E-0F57-4147-A655-805C1D66C8F7}" srcOrd="6" destOrd="0" presId="urn:microsoft.com/office/officeart/2005/8/layout/process3"/>
    <dgm:cxn modelId="{C199C17A-0D1F-4EC1-B163-BA88D54B9B4D}" type="presParOf" srcId="{39E06F7E-0F57-4147-A655-805C1D66C8F7}" destId="{8B84EDC1-3B39-411D-BC61-A202354887B0}" srcOrd="0" destOrd="0" presId="urn:microsoft.com/office/officeart/2005/8/layout/process3"/>
    <dgm:cxn modelId="{E6FB6676-55CC-4CA4-8216-B01D1E7B172E}" type="presParOf" srcId="{39E06F7E-0F57-4147-A655-805C1D66C8F7}" destId="{E406C19D-6480-4425-BFEF-25E617538D5A}" srcOrd="1" destOrd="0" presId="urn:microsoft.com/office/officeart/2005/8/layout/process3"/>
    <dgm:cxn modelId="{C0229D2E-457E-48A8-BE98-198E69B08CE9}" type="presParOf" srcId="{39E06F7E-0F57-4147-A655-805C1D66C8F7}" destId="{273246D0-921B-4E17-97E7-9839946401A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B764C-CB4B-4C4A-BBBD-584F375A1E1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E886EF6B-1B5C-40D9-843B-F0DCA708F2BC}">
      <dgm:prSet phldrT="[Text]"/>
      <dgm:spPr/>
      <dgm:t>
        <a:bodyPr/>
        <a:lstStyle/>
        <a:p>
          <a:r>
            <a:rPr lang="en-US" dirty="0"/>
            <a:t> 1945: ENIAC </a:t>
          </a:r>
          <a:r>
            <a:rPr lang="en-US" dirty="0" err="1"/>
            <a:t>számítógép</a:t>
          </a:r>
          <a:r>
            <a:rPr lang="en-US" dirty="0"/>
            <a:t> </a:t>
          </a:r>
          <a:r>
            <a:rPr lang="en-US" dirty="0" err="1"/>
            <a:t>megalkotása</a:t>
          </a:r>
          <a:endParaRPr lang="en-US" dirty="0"/>
        </a:p>
      </dgm:t>
    </dgm:pt>
    <dgm:pt modelId="{4ED77F06-B117-4C45-990E-BF16066C9A13}" type="parTrans" cxnId="{3BCF4BAF-86A0-47D8-9B19-BAB561138339}">
      <dgm:prSet/>
      <dgm:spPr/>
      <dgm:t>
        <a:bodyPr/>
        <a:lstStyle/>
        <a:p>
          <a:endParaRPr lang="en-US"/>
        </a:p>
      </dgm:t>
    </dgm:pt>
    <dgm:pt modelId="{15EBB9FB-BECC-4193-A659-11C75D30011A}" type="sibTrans" cxnId="{3BCF4BAF-86A0-47D8-9B19-BAB561138339}">
      <dgm:prSet/>
      <dgm:spPr/>
      <dgm:t>
        <a:bodyPr/>
        <a:lstStyle/>
        <a:p>
          <a:endParaRPr lang="en-US"/>
        </a:p>
      </dgm:t>
    </dgm:pt>
    <dgm:pt modelId="{26DE9CE4-37C5-4A99-8E55-55838D6E0937}">
      <dgm:prSet phldrT="[Text]"/>
      <dgm:spPr/>
      <dgm:t>
        <a:bodyPr/>
        <a:lstStyle/>
        <a:p>
          <a:r>
            <a:rPr lang="en-US" dirty="0"/>
            <a:t>1952: Arthur Samuel</a:t>
          </a:r>
          <a:br>
            <a:rPr lang="en-US" dirty="0"/>
          </a:br>
          <a:r>
            <a:rPr lang="en-US" dirty="0"/>
            <a:t>Az </a:t>
          </a:r>
          <a:r>
            <a:rPr lang="en-US" dirty="0" err="1"/>
            <a:t>első</a:t>
          </a:r>
          <a:r>
            <a:rPr lang="en-US" dirty="0"/>
            <a:t> </a:t>
          </a:r>
          <a:r>
            <a:rPr lang="en-US" dirty="0" err="1"/>
            <a:t>tanuló</a:t>
          </a:r>
          <a:r>
            <a:rPr lang="en-US" dirty="0"/>
            <a:t> program </a:t>
          </a:r>
        </a:p>
      </dgm:t>
    </dgm:pt>
    <dgm:pt modelId="{1966C368-8DFF-49DC-843C-A7D22F2C5018}" type="parTrans" cxnId="{FB660D2A-B197-4B75-808C-FD611E18AB80}">
      <dgm:prSet/>
      <dgm:spPr/>
      <dgm:t>
        <a:bodyPr/>
        <a:lstStyle/>
        <a:p>
          <a:endParaRPr lang="en-US"/>
        </a:p>
      </dgm:t>
    </dgm:pt>
    <dgm:pt modelId="{59F91ED5-0E9E-4FF2-8035-D37D0E21A5BE}" type="sibTrans" cxnId="{FB660D2A-B197-4B75-808C-FD611E18AB80}">
      <dgm:prSet/>
      <dgm:spPr/>
      <dgm:t>
        <a:bodyPr/>
        <a:lstStyle/>
        <a:p>
          <a:endParaRPr lang="en-US"/>
        </a:p>
      </dgm:t>
    </dgm:pt>
    <dgm:pt modelId="{24DF7E06-A1B3-47D0-83D3-26170554D26F}">
      <dgm:prSet phldrT="[Text]"/>
      <dgm:spPr/>
      <dgm:t>
        <a:bodyPr/>
        <a:lstStyle/>
        <a:p>
          <a:r>
            <a:rPr lang="en-US" dirty="0"/>
            <a:t>1955: John McCarthy</a:t>
          </a:r>
        </a:p>
        <a:p>
          <a:r>
            <a:rPr lang="en-US" dirty="0"/>
            <a:t>,,Artificial Intelligence”</a:t>
          </a:r>
        </a:p>
      </dgm:t>
    </dgm:pt>
    <dgm:pt modelId="{3EA3F003-B415-4115-B2A9-FB18E4E94F23}" type="parTrans" cxnId="{DCF82E00-5AEB-42DB-8D12-A634AF8F7394}">
      <dgm:prSet/>
      <dgm:spPr/>
      <dgm:t>
        <a:bodyPr/>
        <a:lstStyle/>
        <a:p>
          <a:endParaRPr lang="en-US"/>
        </a:p>
      </dgm:t>
    </dgm:pt>
    <dgm:pt modelId="{2F819F38-656A-4683-BF53-C14777EDE5AF}" type="sibTrans" cxnId="{DCF82E00-5AEB-42DB-8D12-A634AF8F7394}">
      <dgm:prSet/>
      <dgm:spPr/>
      <dgm:t>
        <a:bodyPr/>
        <a:lstStyle/>
        <a:p>
          <a:endParaRPr lang="en-US"/>
        </a:p>
      </dgm:t>
    </dgm:pt>
    <dgm:pt modelId="{EBA4A16D-D4EF-4B37-A369-AF4DAD6C1BE6}" type="pres">
      <dgm:prSet presAssocID="{30FB764C-CB4B-4C4A-BBBD-584F375A1E1E}" presName="Name0" presStyleCnt="0">
        <dgm:presLayoutVars>
          <dgm:dir/>
          <dgm:resizeHandles val="exact"/>
        </dgm:presLayoutVars>
      </dgm:prSet>
      <dgm:spPr/>
    </dgm:pt>
    <dgm:pt modelId="{5141B0C7-9A49-4573-8D52-3BE8F61E1956}" type="pres">
      <dgm:prSet presAssocID="{30FB764C-CB4B-4C4A-BBBD-584F375A1E1E}" presName="arrow" presStyleLbl="bgShp" presStyleIdx="0" presStyleCnt="1"/>
      <dgm:spPr>
        <a:solidFill>
          <a:schemeClr val="tx1">
            <a:lumMod val="40000"/>
            <a:lumOff val="60000"/>
          </a:schemeClr>
        </a:solidFill>
      </dgm:spPr>
    </dgm:pt>
    <dgm:pt modelId="{D354794C-B389-42C0-AB86-5D725B19E6EF}" type="pres">
      <dgm:prSet presAssocID="{30FB764C-CB4B-4C4A-BBBD-584F375A1E1E}" presName="points" presStyleCnt="0"/>
      <dgm:spPr/>
    </dgm:pt>
    <dgm:pt modelId="{CE49D146-2095-42FF-A732-32123186E4F1}" type="pres">
      <dgm:prSet presAssocID="{E886EF6B-1B5C-40D9-843B-F0DCA708F2BC}" presName="compositeA" presStyleCnt="0"/>
      <dgm:spPr/>
    </dgm:pt>
    <dgm:pt modelId="{D000C854-4C09-47A3-BE38-A73252513D3C}" type="pres">
      <dgm:prSet presAssocID="{E886EF6B-1B5C-40D9-843B-F0DCA708F2BC}" presName="textA" presStyleLbl="revTx" presStyleIdx="0" presStyleCnt="3">
        <dgm:presLayoutVars>
          <dgm:bulletEnabled val="1"/>
        </dgm:presLayoutVars>
      </dgm:prSet>
      <dgm:spPr/>
    </dgm:pt>
    <dgm:pt modelId="{6F44B1AF-6E63-41F1-A9A4-BC97356B473C}" type="pres">
      <dgm:prSet presAssocID="{E886EF6B-1B5C-40D9-843B-F0DCA708F2BC}" presName="circleA" presStyleLbl="node1" presStyleIdx="0" presStyleCnt="3"/>
      <dgm:spPr>
        <a:solidFill>
          <a:schemeClr val="tx1"/>
        </a:solidFill>
      </dgm:spPr>
    </dgm:pt>
    <dgm:pt modelId="{E8571633-1F13-4FDA-8D66-A73CFE1847CE}" type="pres">
      <dgm:prSet presAssocID="{E886EF6B-1B5C-40D9-843B-F0DCA708F2BC}" presName="spaceA" presStyleCnt="0"/>
      <dgm:spPr/>
    </dgm:pt>
    <dgm:pt modelId="{E6F3BB29-6A7D-441D-9FE4-FCFC750F1F9B}" type="pres">
      <dgm:prSet presAssocID="{15EBB9FB-BECC-4193-A659-11C75D30011A}" presName="space" presStyleCnt="0"/>
      <dgm:spPr/>
    </dgm:pt>
    <dgm:pt modelId="{16A465EB-9E6B-4642-8B01-605B1FA0B120}" type="pres">
      <dgm:prSet presAssocID="{26DE9CE4-37C5-4A99-8E55-55838D6E0937}" presName="compositeB" presStyleCnt="0"/>
      <dgm:spPr/>
    </dgm:pt>
    <dgm:pt modelId="{B0F86BF4-C5FC-439F-B1FC-A26A5633E7A6}" type="pres">
      <dgm:prSet presAssocID="{26DE9CE4-37C5-4A99-8E55-55838D6E0937}" presName="textB" presStyleLbl="revTx" presStyleIdx="1" presStyleCnt="3">
        <dgm:presLayoutVars>
          <dgm:bulletEnabled val="1"/>
        </dgm:presLayoutVars>
      </dgm:prSet>
      <dgm:spPr/>
    </dgm:pt>
    <dgm:pt modelId="{588206FD-3089-4072-AF58-D65C7E23A278}" type="pres">
      <dgm:prSet presAssocID="{26DE9CE4-37C5-4A99-8E55-55838D6E0937}" presName="circleB" presStyleLbl="node1" presStyleIdx="1" presStyleCnt="3"/>
      <dgm:spPr>
        <a:solidFill>
          <a:schemeClr val="tx1"/>
        </a:solidFill>
      </dgm:spPr>
    </dgm:pt>
    <dgm:pt modelId="{202C96F6-F525-478D-B6C2-0447D12B477E}" type="pres">
      <dgm:prSet presAssocID="{26DE9CE4-37C5-4A99-8E55-55838D6E0937}" presName="spaceB" presStyleCnt="0"/>
      <dgm:spPr/>
    </dgm:pt>
    <dgm:pt modelId="{79428F9C-0A72-4D18-85BE-F4244D4B3888}" type="pres">
      <dgm:prSet presAssocID="{59F91ED5-0E9E-4FF2-8035-D37D0E21A5BE}" presName="space" presStyleCnt="0"/>
      <dgm:spPr/>
    </dgm:pt>
    <dgm:pt modelId="{A89BDFF9-886A-488B-B71B-4F2DF19A63D5}" type="pres">
      <dgm:prSet presAssocID="{24DF7E06-A1B3-47D0-83D3-26170554D26F}" presName="compositeA" presStyleCnt="0"/>
      <dgm:spPr/>
    </dgm:pt>
    <dgm:pt modelId="{7A3BFCEF-6DCD-48EC-9DBB-5DC9F938C39A}" type="pres">
      <dgm:prSet presAssocID="{24DF7E06-A1B3-47D0-83D3-26170554D26F}" presName="textA" presStyleLbl="revTx" presStyleIdx="2" presStyleCnt="3">
        <dgm:presLayoutVars>
          <dgm:bulletEnabled val="1"/>
        </dgm:presLayoutVars>
      </dgm:prSet>
      <dgm:spPr/>
    </dgm:pt>
    <dgm:pt modelId="{25637973-4379-44CB-B6F4-1E41EF20BD6F}" type="pres">
      <dgm:prSet presAssocID="{24DF7E06-A1B3-47D0-83D3-26170554D26F}" presName="circleA" presStyleLbl="node1" presStyleIdx="2" presStyleCnt="3"/>
      <dgm:spPr>
        <a:solidFill>
          <a:schemeClr val="tx1"/>
        </a:solidFill>
      </dgm:spPr>
    </dgm:pt>
    <dgm:pt modelId="{9DF01A75-3E9D-4E3F-918C-897CA69ABEE8}" type="pres">
      <dgm:prSet presAssocID="{24DF7E06-A1B3-47D0-83D3-26170554D26F}" presName="spaceA" presStyleCnt="0"/>
      <dgm:spPr/>
    </dgm:pt>
  </dgm:ptLst>
  <dgm:cxnLst>
    <dgm:cxn modelId="{DCF82E00-5AEB-42DB-8D12-A634AF8F7394}" srcId="{30FB764C-CB4B-4C4A-BBBD-584F375A1E1E}" destId="{24DF7E06-A1B3-47D0-83D3-26170554D26F}" srcOrd="2" destOrd="0" parTransId="{3EA3F003-B415-4115-B2A9-FB18E4E94F23}" sibTransId="{2F819F38-656A-4683-BF53-C14777EDE5AF}"/>
    <dgm:cxn modelId="{FB660D2A-B197-4B75-808C-FD611E18AB80}" srcId="{30FB764C-CB4B-4C4A-BBBD-584F375A1E1E}" destId="{26DE9CE4-37C5-4A99-8E55-55838D6E0937}" srcOrd="1" destOrd="0" parTransId="{1966C368-8DFF-49DC-843C-A7D22F2C5018}" sibTransId="{59F91ED5-0E9E-4FF2-8035-D37D0E21A5BE}"/>
    <dgm:cxn modelId="{7A87636D-364D-46D3-AD66-CB0FBE3E3365}" type="presOf" srcId="{26DE9CE4-37C5-4A99-8E55-55838D6E0937}" destId="{B0F86BF4-C5FC-439F-B1FC-A26A5633E7A6}" srcOrd="0" destOrd="0" presId="urn:microsoft.com/office/officeart/2005/8/layout/hProcess11"/>
    <dgm:cxn modelId="{40574979-5A21-4514-9A5E-7CE9727D894C}" type="presOf" srcId="{24DF7E06-A1B3-47D0-83D3-26170554D26F}" destId="{7A3BFCEF-6DCD-48EC-9DBB-5DC9F938C39A}" srcOrd="0" destOrd="0" presId="urn:microsoft.com/office/officeart/2005/8/layout/hProcess11"/>
    <dgm:cxn modelId="{3BCF4BAF-86A0-47D8-9B19-BAB561138339}" srcId="{30FB764C-CB4B-4C4A-BBBD-584F375A1E1E}" destId="{E886EF6B-1B5C-40D9-843B-F0DCA708F2BC}" srcOrd="0" destOrd="0" parTransId="{4ED77F06-B117-4C45-990E-BF16066C9A13}" sibTransId="{15EBB9FB-BECC-4193-A659-11C75D30011A}"/>
    <dgm:cxn modelId="{9F0488AF-0A8B-4FEE-BF70-74A563F89064}" type="presOf" srcId="{30FB764C-CB4B-4C4A-BBBD-584F375A1E1E}" destId="{EBA4A16D-D4EF-4B37-A369-AF4DAD6C1BE6}" srcOrd="0" destOrd="0" presId="urn:microsoft.com/office/officeart/2005/8/layout/hProcess11"/>
    <dgm:cxn modelId="{D6663DF1-8189-4C49-94B9-DF44909AD12C}" type="presOf" srcId="{E886EF6B-1B5C-40D9-843B-F0DCA708F2BC}" destId="{D000C854-4C09-47A3-BE38-A73252513D3C}" srcOrd="0" destOrd="0" presId="urn:microsoft.com/office/officeart/2005/8/layout/hProcess11"/>
    <dgm:cxn modelId="{28FC56A7-5F1D-4339-BC03-54B5A38EB0EC}" type="presParOf" srcId="{EBA4A16D-D4EF-4B37-A369-AF4DAD6C1BE6}" destId="{5141B0C7-9A49-4573-8D52-3BE8F61E1956}" srcOrd="0" destOrd="0" presId="urn:microsoft.com/office/officeart/2005/8/layout/hProcess11"/>
    <dgm:cxn modelId="{53EE8C29-8B0D-4E95-9992-DAE4A75AD47F}" type="presParOf" srcId="{EBA4A16D-D4EF-4B37-A369-AF4DAD6C1BE6}" destId="{D354794C-B389-42C0-AB86-5D725B19E6EF}" srcOrd="1" destOrd="0" presId="urn:microsoft.com/office/officeart/2005/8/layout/hProcess11"/>
    <dgm:cxn modelId="{45928DA0-5A2B-4DDB-B0CC-F4F6BCB0EB0C}" type="presParOf" srcId="{D354794C-B389-42C0-AB86-5D725B19E6EF}" destId="{CE49D146-2095-42FF-A732-32123186E4F1}" srcOrd="0" destOrd="0" presId="urn:microsoft.com/office/officeart/2005/8/layout/hProcess11"/>
    <dgm:cxn modelId="{BE6C8739-6754-4DE6-82DA-20489A8FEAD4}" type="presParOf" srcId="{CE49D146-2095-42FF-A732-32123186E4F1}" destId="{D000C854-4C09-47A3-BE38-A73252513D3C}" srcOrd="0" destOrd="0" presId="urn:microsoft.com/office/officeart/2005/8/layout/hProcess11"/>
    <dgm:cxn modelId="{277CCB85-F2C8-4703-BBC1-B01484860140}" type="presParOf" srcId="{CE49D146-2095-42FF-A732-32123186E4F1}" destId="{6F44B1AF-6E63-41F1-A9A4-BC97356B473C}" srcOrd="1" destOrd="0" presId="urn:microsoft.com/office/officeart/2005/8/layout/hProcess11"/>
    <dgm:cxn modelId="{F880C8CC-627A-4697-A89A-844375560B01}" type="presParOf" srcId="{CE49D146-2095-42FF-A732-32123186E4F1}" destId="{E8571633-1F13-4FDA-8D66-A73CFE1847CE}" srcOrd="2" destOrd="0" presId="urn:microsoft.com/office/officeart/2005/8/layout/hProcess11"/>
    <dgm:cxn modelId="{D535CAEE-CEF6-46A2-9698-F787E5202E39}" type="presParOf" srcId="{D354794C-B389-42C0-AB86-5D725B19E6EF}" destId="{E6F3BB29-6A7D-441D-9FE4-FCFC750F1F9B}" srcOrd="1" destOrd="0" presId="urn:microsoft.com/office/officeart/2005/8/layout/hProcess11"/>
    <dgm:cxn modelId="{92B9B884-534E-4055-AF38-F4EFB7F2F5E0}" type="presParOf" srcId="{D354794C-B389-42C0-AB86-5D725B19E6EF}" destId="{16A465EB-9E6B-4642-8B01-605B1FA0B120}" srcOrd="2" destOrd="0" presId="urn:microsoft.com/office/officeart/2005/8/layout/hProcess11"/>
    <dgm:cxn modelId="{5A8DD086-9BD3-4B52-A683-FA71079D4EAF}" type="presParOf" srcId="{16A465EB-9E6B-4642-8B01-605B1FA0B120}" destId="{B0F86BF4-C5FC-439F-B1FC-A26A5633E7A6}" srcOrd="0" destOrd="0" presId="urn:microsoft.com/office/officeart/2005/8/layout/hProcess11"/>
    <dgm:cxn modelId="{439474C5-D190-42EF-AA6F-401486D06B1B}" type="presParOf" srcId="{16A465EB-9E6B-4642-8B01-605B1FA0B120}" destId="{588206FD-3089-4072-AF58-D65C7E23A278}" srcOrd="1" destOrd="0" presId="urn:microsoft.com/office/officeart/2005/8/layout/hProcess11"/>
    <dgm:cxn modelId="{3C13C27D-4728-444D-B6DE-D2D093FA570E}" type="presParOf" srcId="{16A465EB-9E6B-4642-8B01-605B1FA0B120}" destId="{202C96F6-F525-478D-B6C2-0447D12B477E}" srcOrd="2" destOrd="0" presId="urn:microsoft.com/office/officeart/2005/8/layout/hProcess11"/>
    <dgm:cxn modelId="{FA5F380B-C5A7-4432-B7C1-670ED9A2518C}" type="presParOf" srcId="{D354794C-B389-42C0-AB86-5D725B19E6EF}" destId="{79428F9C-0A72-4D18-85BE-F4244D4B3888}" srcOrd="3" destOrd="0" presId="urn:microsoft.com/office/officeart/2005/8/layout/hProcess11"/>
    <dgm:cxn modelId="{CC5D3031-CD03-47A1-80A4-DEDDCBA6F681}" type="presParOf" srcId="{D354794C-B389-42C0-AB86-5D725B19E6EF}" destId="{A89BDFF9-886A-488B-B71B-4F2DF19A63D5}" srcOrd="4" destOrd="0" presId="urn:microsoft.com/office/officeart/2005/8/layout/hProcess11"/>
    <dgm:cxn modelId="{1817D01F-1A03-4D95-8646-C55CB93F65F8}" type="presParOf" srcId="{A89BDFF9-886A-488B-B71B-4F2DF19A63D5}" destId="{7A3BFCEF-6DCD-48EC-9DBB-5DC9F938C39A}" srcOrd="0" destOrd="0" presId="urn:microsoft.com/office/officeart/2005/8/layout/hProcess11"/>
    <dgm:cxn modelId="{5EC5B4FA-E6F7-4E46-8162-FD61E597505C}" type="presParOf" srcId="{A89BDFF9-886A-488B-B71B-4F2DF19A63D5}" destId="{25637973-4379-44CB-B6F4-1E41EF20BD6F}" srcOrd="1" destOrd="0" presId="urn:microsoft.com/office/officeart/2005/8/layout/hProcess11"/>
    <dgm:cxn modelId="{6672A508-FDFB-4993-A234-7C25BEE17974}" type="presParOf" srcId="{A89BDFF9-886A-488B-B71B-4F2DF19A63D5}" destId="{9DF01A75-3E9D-4E3F-918C-897CA69ABEE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59213F-329E-4539-B0A1-D4752CC88C95}" type="doc">
      <dgm:prSet loTypeId="urn:microsoft.com/office/officeart/2005/8/layout/hList7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E003440E-1C5C-4DE1-AAC3-DD9DA76572CF}">
      <dgm:prSet phldrT="[Text]"/>
      <dgm:spPr/>
      <dgm:t>
        <a:bodyPr/>
        <a:lstStyle/>
        <a:p>
          <a:r>
            <a:rPr lang="en-US" dirty="0"/>
            <a:t>1967 Star trek</a:t>
          </a:r>
        </a:p>
      </dgm:t>
    </dgm:pt>
    <dgm:pt modelId="{D26E14D2-8785-4F31-9C57-BC55ABAF222B}" type="parTrans" cxnId="{5A677E8B-1A2F-4D3E-B185-63B5EB2DF387}">
      <dgm:prSet/>
      <dgm:spPr/>
      <dgm:t>
        <a:bodyPr/>
        <a:lstStyle/>
        <a:p>
          <a:endParaRPr lang="en-US"/>
        </a:p>
      </dgm:t>
    </dgm:pt>
    <dgm:pt modelId="{EB264DC0-06EB-4D5D-BDB9-03E56FDA350D}" type="sibTrans" cxnId="{5A677E8B-1A2F-4D3E-B185-63B5EB2DF387}">
      <dgm:prSet/>
      <dgm:spPr/>
      <dgm:t>
        <a:bodyPr/>
        <a:lstStyle/>
        <a:p>
          <a:endParaRPr lang="en-US"/>
        </a:p>
      </dgm:t>
    </dgm:pt>
    <dgm:pt modelId="{B52549A6-4280-44C2-80F7-29D655BF6C8D}">
      <dgm:prSet phldrT="[Text]"/>
      <dgm:spPr/>
      <dgm:t>
        <a:bodyPr/>
        <a:lstStyle/>
        <a:p>
          <a:r>
            <a:rPr lang="en-US" dirty="0"/>
            <a:t>1988 Terminator</a:t>
          </a:r>
        </a:p>
      </dgm:t>
    </dgm:pt>
    <dgm:pt modelId="{679DC397-F7E5-45C3-A7B4-51D7970F969D}" type="sibTrans" cxnId="{FE6A89EE-C1DD-497A-B368-8DA823C5BC01}">
      <dgm:prSet/>
      <dgm:spPr/>
      <dgm:t>
        <a:bodyPr/>
        <a:lstStyle/>
        <a:p>
          <a:endParaRPr lang="en-US"/>
        </a:p>
      </dgm:t>
    </dgm:pt>
    <dgm:pt modelId="{EE84FEC7-ACE5-45E0-BBAE-E0456F41729F}" type="parTrans" cxnId="{FE6A89EE-C1DD-497A-B368-8DA823C5BC01}">
      <dgm:prSet/>
      <dgm:spPr/>
      <dgm:t>
        <a:bodyPr/>
        <a:lstStyle/>
        <a:p>
          <a:endParaRPr lang="en-US"/>
        </a:p>
      </dgm:t>
    </dgm:pt>
    <dgm:pt modelId="{F338873A-D902-48D3-9239-E59C9F2CB436}">
      <dgm:prSet phldrT="[Text]"/>
      <dgm:spPr/>
      <dgm:t>
        <a:bodyPr/>
        <a:lstStyle/>
        <a:p>
          <a:r>
            <a:rPr lang="en-US" dirty="0"/>
            <a:t>1999 </a:t>
          </a:r>
          <a:r>
            <a:rPr lang="en-US" dirty="0" err="1"/>
            <a:t>Mátrix</a:t>
          </a:r>
          <a:endParaRPr lang="en-US" dirty="0"/>
        </a:p>
      </dgm:t>
    </dgm:pt>
    <dgm:pt modelId="{0AF680DD-D4C1-4DC9-9EB4-6A77450963E1}" type="sibTrans" cxnId="{E0E28592-9847-4D29-8DCC-3F225BC5C9D5}">
      <dgm:prSet/>
      <dgm:spPr/>
      <dgm:t>
        <a:bodyPr/>
        <a:lstStyle/>
        <a:p>
          <a:endParaRPr lang="en-US"/>
        </a:p>
      </dgm:t>
    </dgm:pt>
    <dgm:pt modelId="{DED69B83-7A07-4213-9016-F1303B9EDBA6}" type="parTrans" cxnId="{E0E28592-9847-4D29-8DCC-3F225BC5C9D5}">
      <dgm:prSet/>
      <dgm:spPr/>
      <dgm:t>
        <a:bodyPr/>
        <a:lstStyle/>
        <a:p>
          <a:endParaRPr lang="en-US"/>
        </a:p>
      </dgm:t>
    </dgm:pt>
    <dgm:pt modelId="{9454C1B0-50A1-4A74-9AC8-73925B9E2B7D}">
      <dgm:prSet/>
      <dgm:spPr/>
      <dgm:t>
        <a:bodyPr/>
        <a:lstStyle/>
        <a:p>
          <a:r>
            <a:rPr lang="en-US" dirty="0"/>
            <a:t>2015 </a:t>
          </a:r>
          <a:r>
            <a:rPr lang="en-US" dirty="0" err="1"/>
            <a:t>Bosszúállók</a:t>
          </a:r>
          <a:endParaRPr lang="en-US" dirty="0"/>
        </a:p>
      </dgm:t>
    </dgm:pt>
    <dgm:pt modelId="{F1672E6F-0347-445C-A47A-6D0E18C860F0}" type="parTrans" cxnId="{EB14D60B-16D6-4DD0-B651-F42B9E9329C3}">
      <dgm:prSet/>
      <dgm:spPr/>
      <dgm:t>
        <a:bodyPr/>
        <a:lstStyle/>
        <a:p>
          <a:endParaRPr lang="en-US"/>
        </a:p>
      </dgm:t>
    </dgm:pt>
    <dgm:pt modelId="{F4BE5CEC-35A7-4288-9200-0BE256296080}" type="sibTrans" cxnId="{EB14D60B-16D6-4DD0-B651-F42B9E9329C3}">
      <dgm:prSet/>
      <dgm:spPr/>
      <dgm:t>
        <a:bodyPr/>
        <a:lstStyle/>
        <a:p>
          <a:endParaRPr lang="en-US"/>
        </a:p>
      </dgm:t>
    </dgm:pt>
    <dgm:pt modelId="{1B438998-D162-4EE8-9E81-47A7777C38EB}" type="pres">
      <dgm:prSet presAssocID="{4259213F-329E-4539-B0A1-D4752CC88C95}" presName="Name0" presStyleCnt="0">
        <dgm:presLayoutVars>
          <dgm:dir/>
          <dgm:resizeHandles val="exact"/>
        </dgm:presLayoutVars>
      </dgm:prSet>
      <dgm:spPr/>
    </dgm:pt>
    <dgm:pt modelId="{B2FC9B3C-7C14-477F-AC93-091827F222BC}" type="pres">
      <dgm:prSet presAssocID="{4259213F-329E-4539-B0A1-D4752CC88C95}" presName="fgShape" presStyleLbl="fgShp" presStyleIdx="0" presStyleCnt="1" custLinFactNeighborX="-3006" custLinFactNeighborY="21539"/>
      <dgm:spPr>
        <a:ln cap="rnd">
          <a:prstDash val="solid"/>
          <a:round/>
        </a:ln>
        <a:effectLst>
          <a:softEdge rad="0"/>
        </a:effectLst>
      </dgm:spPr>
    </dgm:pt>
    <dgm:pt modelId="{952D3419-0EB4-42E9-8DD5-85631B434225}" type="pres">
      <dgm:prSet presAssocID="{4259213F-329E-4539-B0A1-D4752CC88C95}" presName="linComp" presStyleCnt="0"/>
      <dgm:spPr/>
    </dgm:pt>
    <dgm:pt modelId="{6EEB0E0E-0817-4D25-82A1-D5D546D929C2}" type="pres">
      <dgm:prSet presAssocID="{E003440E-1C5C-4DE1-AAC3-DD9DA76572CF}" presName="compNode" presStyleCnt="0"/>
      <dgm:spPr/>
    </dgm:pt>
    <dgm:pt modelId="{E50C8A92-B910-41A1-ADC1-50E971FEFB06}" type="pres">
      <dgm:prSet presAssocID="{E003440E-1C5C-4DE1-AAC3-DD9DA76572CF}" presName="bkgdShape" presStyleLbl="node1" presStyleIdx="0" presStyleCnt="4"/>
      <dgm:spPr/>
    </dgm:pt>
    <dgm:pt modelId="{FE8276A8-33C3-402F-8E02-7EE1E4B37531}" type="pres">
      <dgm:prSet presAssocID="{E003440E-1C5C-4DE1-AAC3-DD9DA76572CF}" presName="nodeTx" presStyleLbl="node1" presStyleIdx="0" presStyleCnt="4">
        <dgm:presLayoutVars>
          <dgm:bulletEnabled val="1"/>
        </dgm:presLayoutVars>
      </dgm:prSet>
      <dgm:spPr/>
    </dgm:pt>
    <dgm:pt modelId="{167738AE-677B-431B-B954-D4E7E2799944}" type="pres">
      <dgm:prSet presAssocID="{E003440E-1C5C-4DE1-AAC3-DD9DA76572CF}" presName="invisiNode" presStyleLbl="node1" presStyleIdx="0" presStyleCnt="4"/>
      <dgm:spPr/>
    </dgm:pt>
    <dgm:pt modelId="{C3C788E4-34C4-432C-8BC7-AF9D0B4053AA}" type="pres">
      <dgm:prSet presAssocID="{E003440E-1C5C-4DE1-AAC3-DD9DA76572CF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BC9DEDF-A1B1-4B8E-84B1-FFB98D65FA73}" type="pres">
      <dgm:prSet presAssocID="{EB264DC0-06EB-4D5D-BDB9-03E56FDA350D}" presName="sibTrans" presStyleLbl="sibTrans2D1" presStyleIdx="0" presStyleCnt="0"/>
      <dgm:spPr/>
    </dgm:pt>
    <dgm:pt modelId="{E387F759-D573-40F2-AB23-6E86FAFECB4C}" type="pres">
      <dgm:prSet presAssocID="{B52549A6-4280-44C2-80F7-29D655BF6C8D}" presName="compNode" presStyleCnt="0"/>
      <dgm:spPr/>
    </dgm:pt>
    <dgm:pt modelId="{B6A01CD3-241C-4DC3-BC39-89386F10AA5B}" type="pres">
      <dgm:prSet presAssocID="{B52549A6-4280-44C2-80F7-29D655BF6C8D}" presName="bkgdShape" presStyleLbl="node1" presStyleIdx="1" presStyleCnt="4"/>
      <dgm:spPr/>
    </dgm:pt>
    <dgm:pt modelId="{F8F2903A-0C07-4832-8654-D94876DBA7CF}" type="pres">
      <dgm:prSet presAssocID="{B52549A6-4280-44C2-80F7-29D655BF6C8D}" presName="nodeTx" presStyleLbl="node1" presStyleIdx="1" presStyleCnt="4">
        <dgm:presLayoutVars>
          <dgm:bulletEnabled val="1"/>
        </dgm:presLayoutVars>
      </dgm:prSet>
      <dgm:spPr/>
    </dgm:pt>
    <dgm:pt modelId="{575E84FE-5B10-46CB-BFA2-0EDCCCE91D61}" type="pres">
      <dgm:prSet presAssocID="{B52549A6-4280-44C2-80F7-29D655BF6C8D}" presName="invisiNode" presStyleLbl="node1" presStyleIdx="1" presStyleCnt="4"/>
      <dgm:spPr/>
    </dgm:pt>
    <dgm:pt modelId="{96D55598-3CD4-4EA8-8DFB-8D13C9126A09}" type="pres">
      <dgm:prSet presAssocID="{B52549A6-4280-44C2-80F7-29D655BF6C8D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F9F2F9D-9595-439F-A13D-A93F68F30185}" type="pres">
      <dgm:prSet presAssocID="{679DC397-F7E5-45C3-A7B4-51D7970F969D}" presName="sibTrans" presStyleLbl="sibTrans2D1" presStyleIdx="0" presStyleCnt="0"/>
      <dgm:spPr/>
    </dgm:pt>
    <dgm:pt modelId="{935329E8-44D9-4191-BCAF-5CDA5D97F594}" type="pres">
      <dgm:prSet presAssocID="{F338873A-D902-48D3-9239-E59C9F2CB436}" presName="compNode" presStyleCnt="0"/>
      <dgm:spPr/>
    </dgm:pt>
    <dgm:pt modelId="{70C0C996-DA0B-446B-BB28-57F7E220E587}" type="pres">
      <dgm:prSet presAssocID="{F338873A-D902-48D3-9239-E59C9F2CB436}" presName="bkgdShape" presStyleLbl="node1" presStyleIdx="2" presStyleCnt="4"/>
      <dgm:spPr/>
    </dgm:pt>
    <dgm:pt modelId="{565F0CE6-E9D9-40DB-8F40-0B5B257E7327}" type="pres">
      <dgm:prSet presAssocID="{F338873A-D902-48D3-9239-E59C9F2CB436}" presName="nodeTx" presStyleLbl="node1" presStyleIdx="2" presStyleCnt="4">
        <dgm:presLayoutVars>
          <dgm:bulletEnabled val="1"/>
        </dgm:presLayoutVars>
      </dgm:prSet>
      <dgm:spPr/>
    </dgm:pt>
    <dgm:pt modelId="{5F23DB3C-2936-4687-89AF-350D83962076}" type="pres">
      <dgm:prSet presAssocID="{F338873A-D902-48D3-9239-E59C9F2CB436}" presName="invisiNode" presStyleLbl="node1" presStyleIdx="2" presStyleCnt="4"/>
      <dgm:spPr/>
    </dgm:pt>
    <dgm:pt modelId="{9619A5B5-5A13-484C-B4A7-92A3D8D6FB47}" type="pres">
      <dgm:prSet presAssocID="{F338873A-D902-48D3-9239-E59C9F2CB436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CD728098-C9A2-4C31-8854-95092D0ED41C}" type="pres">
      <dgm:prSet presAssocID="{0AF680DD-D4C1-4DC9-9EB4-6A77450963E1}" presName="sibTrans" presStyleLbl="sibTrans2D1" presStyleIdx="0" presStyleCnt="0"/>
      <dgm:spPr/>
    </dgm:pt>
    <dgm:pt modelId="{8C401BD9-1012-4C10-957F-BC30A4D80EE1}" type="pres">
      <dgm:prSet presAssocID="{9454C1B0-50A1-4A74-9AC8-73925B9E2B7D}" presName="compNode" presStyleCnt="0"/>
      <dgm:spPr/>
    </dgm:pt>
    <dgm:pt modelId="{8477006B-7941-4CBB-AE1D-EA4A644436CE}" type="pres">
      <dgm:prSet presAssocID="{9454C1B0-50A1-4A74-9AC8-73925B9E2B7D}" presName="bkgdShape" presStyleLbl="node1" presStyleIdx="3" presStyleCnt="4"/>
      <dgm:spPr/>
    </dgm:pt>
    <dgm:pt modelId="{A6260AAA-26D1-4A95-A811-62501AF0ECCA}" type="pres">
      <dgm:prSet presAssocID="{9454C1B0-50A1-4A74-9AC8-73925B9E2B7D}" presName="nodeTx" presStyleLbl="node1" presStyleIdx="3" presStyleCnt="4">
        <dgm:presLayoutVars>
          <dgm:bulletEnabled val="1"/>
        </dgm:presLayoutVars>
      </dgm:prSet>
      <dgm:spPr/>
    </dgm:pt>
    <dgm:pt modelId="{B571429E-6417-4944-9318-0CB98EA1D007}" type="pres">
      <dgm:prSet presAssocID="{9454C1B0-50A1-4A74-9AC8-73925B9E2B7D}" presName="invisiNode" presStyleLbl="node1" presStyleIdx="3" presStyleCnt="4"/>
      <dgm:spPr/>
    </dgm:pt>
    <dgm:pt modelId="{6606AA66-9DCC-4169-B874-1313E73C8451}" type="pres">
      <dgm:prSet presAssocID="{9454C1B0-50A1-4A74-9AC8-73925B9E2B7D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EB14D60B-16D6-4DD0-B651-F42B9E9329C3}" srcId="{4259213F-329E-4539-B0A1-D4752CC88C95}" destId="{9454C1B0-50A1-4A74-9AC8-73925B9E2B7D}" srcOrd="3" destOrd="0" parTransId="{F1672E6F-0347-445C-A47A-6D0E18C860F0}" sibTransId="{F4BE5CEC-35A7-4288-9200-0BE256296080}"/>
    <dgm:cxn modelId="{7BCE1813-AC62-4A36-ADE4-101E3D90274A}" type="presOf" srcId="{F338873A-D902-48D3-9239-E59C9F2CB436}" destId="{70C0C996-DA0B-446B-BB28-57F7E220E587}" srcOrd="0" destOrd="0" presId="urn:microsoft.com/office/officeart/2005/8/layout/hList7"/>
    <dgm:cxn modelId="{AE96DF17-E328-46E2-98E0-13CCA186D096}" type="presOf" srcId="{B52549A6-4280-44C2-80F7-29D655BF6C8D}" destId="{F8F2903A-0C07-4832-8654-D94876DBA7CF}" srcOrd="1" destOrd="0" presId="urn:microsoft.com/office/officeart/2005/8/layout/hList7"/>
    <dgm:cxn modelId="{DD35C51B-42FB-41BC-BC03-36457DDC43C1}" type="presOf" srcId="{F338873A-D902-48D3-9239-E59C9F2CB436}" destId="{565F0CE6-E9D9-40DB-8F40-0B5B257E7327}" srcOrd="1" destOrd="0" presId="urn:microsoft.com/office/officeart/2005/8/layout/hList7"/>
    <dgm:cxn modelId="{C424B24B-9FC3-4D39-A563-D47985A02F1D}" type="presOf" srcId="{4259213F-329E-4539-B0A1-D4752CC88C95}" destId="{1B438998-D162-4EE8-9E81-47A7777C38EB}" srcOrd="0" destOrd="0" presId="urn:microsoft.com/office/officeart/2005/8/layout/hList7"/>
    <dgm:cxn modelId="{CF440A6E-207F-4F82-8BE4-C3CDA996C156}" type="presOf" srcId="{B52549A6-4280-44C2-80F7-29D655BF6C8D}" destId="{B6A01CD3-241C-4DC3-BC39-89386F10AA5B}" srcOrd="0" destOrd="0" presId="urn:microsoft.com/office/officeart/2005/8/layout/hList7"/>
    <dgm:cxn modelId="{58663552-89DA-4633-A318-7BEA53709AE0}" type="presOf" srcId="{9454C1B0-50A1-4A74-9AC8-73925B9E2B7D}" destId="{A6260AAA-26D1-4A95-A811-62501AF0ECCA}" srcOrd="1" destOrd="0" presId="urn:microsoft.com/office/officeart/2005/8/layout/hList7"/>
    <dgm:cxn modelId="{F82F997C-D4C8-45D0-886B-E387C2291299}" type="presOf" srcId="{9454C1B0-50A1-4A74-9AC8-73925B9E2B7D}" destId="{8477006B-7941-4CBB-AE1D-EA4A644436CE}" srcOrd="0" destOrd="0" presId="urn:microsoft.com/office/officeart/2005/8/layout/hList7"/>
    <dgm:cxn modelId="{2635A489-F78C-408C-B305-E7C57D8A3A85}" type="presOf" srcId="{E003440E-1C5C-4DE1-AAC3-DD9DA76572CF}" destId="{FE8276A8-33C3-402F-8E02-7EE1E4B37531}" srcOrd="1" destOrd="0" presId="urn:microsoft.com/office/officeart/2005/8/layout/hList7"/>
    <dgm:cxn modelId="{5A677E8B-1A2F-4D3E-B185-63B5EB2DF387}" srcId="{4259213F-329E-4539-B0A1-D4752CC88C95}" destId="{E003440E-1C5C-4DE1-AAC3-DD9DA76572CF}" srcOrd="0" destOrd="0" parTransId="{D26E14D2-8785-4F31-9C57-BC55ABAF222B}" sibTransId="{EB264DC0-06EB-4D5D-BDB9-03E56FDA350D}"/>
    <dgm:cxn modelId="{E0E28592-9847-4D29-8DCC-3F225BC5C9D5}" srcId="{4259213F-329E-4539-B0A1-D4752CC88C95}" destId="{F338873A-D902-48D3-9239-E59C9F2CB436}" srcOrd="2" destOrd="0" parTransId="{DED69B83-7A07-4213-9016-F1303B9EDBA6}" sibTransId="{0AF680DD-D4C1-4DC9-9EB4-6A77450963E1}"/>
    <dgm:cxn modelId="{81E26193-FCC2-446A-9D00-E88545E02999}" type="presOf" srcId="{EB264DC0-06EB-4D5D-BDB9-03E56FDA350D}" destId="{DBC9DEDF-A1B1-4B8E-84B1-FFB98D65FA73}" srcOrd="0" destOrd="0" presId="urn:microsoft.com/office/officeart/2005/8/layout/hList7"/>
    <dgm:cxn modelId="{D27421AD-6135-4FB4-90D0-5BD2A1545E54}" type="presOf" srcId="{E003440E-1C5C-4DE1-AAC3-DD9DA76572CF}" destId="{E50C8A92-B910-41A1-ADC1-50E971FEFB06}" srcOrd="0" destOrd="0" presId="urn:microsoft.com/office/officeart/2005/8/layout/hList7"/>
    <dgm:cxn modelId="{FE6A89EE-C1DD-497A-B368-8DA823C5BC01}" srcId="{4259213F-329E-4539-B0A1-D4752CC88C95}" destId="{B52549A6-4280-44C2-80F7-29D655BF6C8D}" srcOrd="1" destOrd="0" parTransId="{EE84FEC7-ACE5-45E0-BBAE-E0456F41729F}" sibTransId="{679DC397-F7E5-45C3-A7B4-51D7970F969D}"/>
    <dgm:cxn modelId="{800B34EF-46CC-47D6-A6EF-C88F8FF428FD}" type="presOf" srcId="{0AF680DD-D4C1-4DC9-9EB4-6A77450963E1}" destId="{CD728098-C9A2-4C31-8854-95092D0ED41C}" srcOrd="0" destOrd="0" presId="urn:microsoft.com/office/officeart/2005/8/layout/hList7"/>
    <dgm:cxn modelId="{81DB2FF7-6971-4818-89AC-950739C00D5A}" type="presOf" srcId="{679DC397-F7E5-45C3-A7B4-51D7970F969D}" destId="{2F9F2F9D-9595-439F-A13D-A93F68F30185}" srcOrd="0" destOrd="0" presId="urn:microsoft.com/office/officeart/2005/8/layout/hList7"/>
    <dgm:cxn modelId="{20459E48-4F22-4F31-A579-0B6675845063}" type="presParOf" srcId="{1B438998-D162-4EE8-9E81-47A7777C38EB}" destId="{B2FC9B3C-7C14-477F-AC93-091827F222BC}" srcOrd="0" destOrd="0" presId="urn:microsoft.com/office/officeart/2005/8/layout/hList7"/>
    <dgm:cxn modelId="{74A7FBD5-2F55-4E61-933B-D8DA09EA45A6}" type="presParOf" srcId="{1B438998-D162-4EE8-9E81-47A7777C38EB}" destId="{952D3419-0EB4-42E9-8DD5-85631B434225}" srcOrd="1" destOrd="0" presId="urn:microsoft.com/office/officeart/2005/8/layout/hList7"/>
    <dgm:cxn modelId="{485CB859-BDF8-4BD8-84AE-DE1A0932A8E9}" type="presParOf" srcId="{952D3419-0EB4-42E9-8DD5-85631B434225}" destId="{6EEB0E0E-0817-4D25-82A1-D5D546D929C2}" srcOrd="0" destOrd="0" presId="urn:microsoft.com/office/officeart/2005/8/layout/hList7"/>
    <dgm:cxn modelId="{4E9D3BFE-CD6B-463B-9876-3EC8E1099FD3}" type="presParOf" srcId="{6EEB0E0E-0817-4D25-82A1-D5D546D929C2}" destId="{E50C8A92-B910-41A1-ADC1-50E971FEFB06}" srcOrd="0" destOrd="0" presId="urn:microsoft.com/office/officeart/2005/8/layout/hList7"/>
    <dgm:cxn modelId="{A8EEAC6A-2625-4427-B677-7196CA17D552}" type="presParOf" srcId="{6EEB0E0E-0817-4D25-82A1-D5D546D929C2}" destId="{FE8276A8-33C3-402F-8E02-7EE1E4B37531}" srcOrd="1" destOrd="0" presId="urn:microsoft.com/office/officeart/2005/8/layout/hList7"/>
    <dgm:cxn modelId="{0CC2A99D-D9BE-4ADC-99BD-F61D9A4CF699}" type="presParOf" srcId="{6EEB0E0E-0817-4D25-82A1-D5D546D929C2}" destId="{167738AE-677B-431B-B954-D4E7E2799944}" srcOrd="2" destOrd="0" presId="urn:microsoft.com/office/officeart/2005/8/layout/hList7"/>
    <dgm:cxn modelId="{40DE6981-776C-45E6-B234-692429B16AB7}" type="presParOf" srcId="{6EEB0E0E-0817-4D25-82A1-D5D546D929C2}" destId="{C3C788E4-34C4-432C-8BC7-AF9D0B4053AA}" srcOrd="3" destOrd="0" presId="urn:microsoft.com/office/officeart/2005/8/layout/hList7"/>
    <dgm:cxn modelId="{E032144E-FA40-4DF8-9542-2E06BA9C255D}" type="presParOf" srcId="{952D3419-0EB4-42E9-8DD5-85631B434225}" destId="{DBC9DEDF-A1B1-4B8E-84B1-FFB98D65FA73}" srcOrd="1" destOrd="0" presId="urn:microsoft.com/office/officeart/2005/8/layout/hList7"/>
    <dgm:cxn modelId="{97ECFA0A-F8F6-467F-A523-2B65A21F9620}" type="presParOf" srcId="{952D3419-0EB4-42E9-8DD5-85631B434225}" destId="{E387F759-D573-40F2-AB23-6E86FAFECB4C}" srcOrd="2" destOrd="0" presId="urn:microsoft.com/office/officeart/2005/8/layout/hList7"/>
    <dgm:cxn modelId="{E07C2266-C42F-474D-A0B1-640E3C3EA0DF}" type="presParOf" srcId="{E387F759-D573-40F2-AB23-6E86FAFECB4C}" destId="{B6A01CD3-241C-4DC3-BC39-89386F10AA5B}" srcOrd="0" destOrd="0" presId="urn:microsoft.com/office/officeart/2005/8/layout/hList7"/>
    <dgm:cxn modelId="{5738C588-D85F-48C4-B360-768B262A3374}" type="presParOf" srcId="{E387F759-D573-40F2-AB23-6E86FAFECB4C}" destId="{F8F2903A-0C07-4832-8654-D94876DBA7CF}" srcOrd="1" destOrd="0" presId="urn:microsoft.com/office/officeart/2005/8/layout/hList7"/>
    <dgm:cxn modelId="{DFE963F2-4E47-4D35-904F-8920AF368161}" type="presParOf" srcId="{E387F759-D573-40F2-AB23-6E86FAFECB4C}" destId="{575E84FE-5B10-46CB-BFA2-0EDCCCE91D61}" srcOrd="2" destOrd="0" presId="urn:microsoft.com/office/officeart/2005/8/layout/hList7"/>
    <dgm:cxn modelId="{475E776E-8237-4C2C-A559-A03F53E8D28F}" type="presParOf" srcId="{E387F759-D573-40F2-AB23-6E86FAFECB4C}" destId="{96D55598-3CD4-4EA8-8DFB-8D13C9126A09}" srcOrd="3" destOrd="0" presId="urn:microsoft.com/office/officeart/2005/8/layout/hList7"/>
    <dgm:cxn modelId="{004929DF-1D9C-482B-99DB-E33E5CF45A7A}" type="presParOf" srcId="{952D3419-0EB4-42E9-8DD5-85631B434225}" destId="{2F9F2F9D-9595-439F-A13D-A93F68F30185}" srcOrd="3" destOrd="0" presId="urn:microsoft.com/office/officeart/2005/8/layout/hList7"/>
    <dgm:cxn modelId="{7119225E-AA03-4291-BC12-1841BF26F7E9}" type="presParOf" srcId="{952D3419-0EB4-42E9-8DD5-85631B434225}" destId="{935329E8-44D9-4191-BCAF-5CDA5D97F594}" srcOrd="4" destOrd="0" presId="urn:microsoft.com/office/officeart/2005/8/layout/hList7"/>
    <dgm:cxn modelId="{DE75B71C-9727-419E-B1CC-A840058D3FB9}" type="presParOf" srcId="{935329E8-44D9-4191-BCAF-5CDA5D97F594}" destId="{70C0C996-DA0B-446B-BB28-57F7E220E587}" srcOrd="0" destOrd="0" presId="urn:microsoft.com/office/officeart/2005/8/layout/hList7"/>
    <dgm:cxn modelId="{045C4E26-C4E7-4F7A-9E81-E702B1ADC5EB}" type="presParOf" srcId="{935329E8-44D9-4191-BCAF-5CDA5D97F594}" destId="{565F0CE6-E9D9-40DB-8F40-0B5B257E7327}" srcOrd="1" destOrd="0" presId="urn:microsoft.com/office/officeart/2005/8/layout/hList7"/>
    <dgm:cxn modelId="{02A3CBC6-5FE9-4336-97C7-7C2F4FD4FDA7}" type="presParOf" srcId="{935329E8-44D9-4191-BCAF-5CDA5D97F594}" destId="{5F23DB3C-2936-4687-89AF-350D83962076}" srcOrd="2" destOrd="0" presId="urn:microsoft.com/office/officeart/2005/8/layout/hList7"/>
    <dgm:cxn modelId="{BA112BF2-4EB2-400C-9881-62F08FE9D14E}" type="presParOf" srcId="{935329E8-44D9-4191-BCAF-5CDA5D97F594}" destId="{9619A5B5-5A13-484C-B4A7-92A3D8D6FB47}" srcOrd="3" destOrd="0" presId="urn:microsoft.com/office/officeart/2005/8/layout/hList7"/>
    <dgm:cxn modelId="{2CCC55C5-8F44-4143-B651-5680482D81F5}" type="presParOf" srcId="{952D3419-0EB4-42E9-8DD5-85631B434225}" destId="{CD728098-C9A2-4C31-8854-95092D0ED41C}" srcOrd="5" destOrd="0" presId="urn:microsoft.com/office/officeart/2005/8/layout/hList7"/>
    <dgm:cxn modelId="{8958D450-5BC8-44BE-8A27-3B3E13CC871E}" type="presParOf" srcId="{952D3419-0EB4-42E9-8DD5-85631B434225}" destId="{8C401BD9-1012-4C10-957F-BC30A4D80EE1}" srcOrd="6" destOrd="0" presId="urn:microsoft.com/office/officeart/2005/8/layout/hList7"/>
    <dgm:cxn modelId="{B87E726E-F01A-488A-8F03-E702A04CC90A}" type="presParOf" srcId="{8C401BD9-1012-4C10-957F-BC30A4D80EE1}" destId="{8477006B-7941-4CBB-AE1D-EA4A644436CE}" srcOrd="0" destOrd="0" presId="urn:microsoft.com/office/officeart/2005/8/layout/hList7"/>
    <dgm:cxn modelId="{3431A9E7-28B3-4D68-8E78-1B739832E513}" type="presParOf" srcId="{8C401BD9-1012-4C10-957F-BC30A4D80EE1}" destId="{A6260AAA-26D1-4A95-A811-62501AF0ECCA}" srcOrd="1" destOrd="0" presId="urn:microsoft.com/office/officeart/2005/8/layout/hList7"/>
    <dgm:cxn modelId="{850B79EF-EBEF-4626-B566-93CE6DBE7CC0}" type="presParOf" srcId="{8C401BD9-1012-4C10-957F-BC30A4D80EE1}" destId="{B571429E-6417-4944-9318-0CB98EA1D007}" srcOrd="2" destOrd="0" presId="urn:microsoft.com/office/officeart/2005/8/layout/hList7"/>
    <dgm:cxn modelId="{BF2C65B8-D6BC-4368-AF92-EE3CC651E9DF}" type="presParOf" srcId="{8C401BD9-1012-4C10-957F-BC30A4D80EE1}" destId="{6606AA66-9DCC-4169-B874-1313E73C845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34A95A-D206-4B08-AE31-F68286C1F629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1975A1D8-ADCE-47C0-AA78-18F2B5089994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Bemenet</a:t>
          </a:r>
        </a:p>
      </dgm:t>
    </dgm:pt>
    <dgm:pt modelId="{2FABDD12-10D9-4085-8370-9976B44F0DD8}" type="parTrans" cxnId="{2E629EF9-E10A-4783-82EE-3F61F0462F88}">
      <dgm:prSet/>
      <dgm:spPr/>
      <dgm:t>
        <a:bodyPr/>
        <a:lstStyle/>
        <a:p>
          <a:endParaRPr lang="hu-HU"/>
        </a:p>
      </dgm:t>
    </dgm:pt>
    <dgm:pt modelId="{D680FAF7-6905-4B93-A36B-0FB01AD0A5DB}" type="sibTrans" cxnId="{2E629EF9-E10A-4783-82EE-3F61F0462F88}">
      <dgm:prSet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E36C14DF-8E8E-4420-AB81-8642621A5BA0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Szabályrendszer</a:t>
          </a:r>
        </a:p>
      </dgm:t>
    </dgm:pt>
    <dgm:pt modelId="{015E28E6-E75D-48DF-8EED-5A49763A60F0}" type="parTrans" cxnId="{5DF184D7-0F98-49FE-86F7-DE58AE2D9E07}">
      <dgm:prSet/>
      <dgm:spPr/>
      <dgm:t>
        <a:bodyPr/>
        <a:lstStyle/>
        <a:p>
          <a:endParaRPr lang="hu-HU"/>
        </a:p>
      </dgm:t>
    </dgm:pt>
    <dgm:pt modelId="{981A1FA4-2BB4-4C3B-AEB7-650FA29F0CD5}" type="sibTrans" cxnId="{5DF184D7-0F98-49FE-86F7-DE58AE2D9E07}">
      <dgm:prSet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C455DED4-9977-41EF-A538-CB8D9000DC8E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Végeredmény</a:t>
          </a:r>
        </a:p>
      </dgm:t>
    </dgm:pt>
    <dgm:pt modelId="{3DE77380-C29D-43FA-B714-434D1CDB3FC3}" type="parTrans" cxnId="{C60C4287-64F5-4E05-A3D9-19A37DAF0F94}">
      <dgm:prSet/>
      <dgm:spPr/>
      <dgm:t>
        <a:bodyPr/>
        <a:lstStyle/>
        <a:p>
          <a:endParaRPr lang="hu-HU"/>
        </a:p>
      </dgm:t>
    </dgm:pt>
    <dgm:pt modelId="{54F696DA-F189-473F-96A1-F257F91035D6}" type="sibTrans" cxnId="{C60C4287-64F5-4E05-A3D9-19A37DAF0F94}">
      <dgm:prSet/>
      <dgm:spPr/>
      <dgm:t>
        <a:bodyPr/>
        <a:lstStyle/>
        <a:p>
          <a:endParaRPr lang="hu-HU"/>
        </a:p>
      </dgm:t>
    </dgm:pt>
    <dgm:pt modelId="{D6145C2E-48EC-4816-A9C4-396046EC11FF}" type="pres">
      <dgm:prSet presAssocID="{2F34A95A-D206-4B08-AE31-F68286C1F629}" presName="Name0" presStyleCnt="0">
        <dgm:presLayoutVars>
          <dgm:dir/>
          <dgm:resizeHandles val="exact"/>
        </dgm:presLayoutVars>
      </dgm:prSet>
      <dgm:spPr/>
    </dgm:pt>
    <dgm:pt modelId="{3B7FFFD0-2D6B-4776-9797-1BFBD4A76E1B}" type="pres">
      <dgm:prSet presAssocID="{2F34A95A-D206-4B08-AE31-F68286C1F629}" presName="vNodes" presStyleCnt="0"/>
      <dgm:spPr/>
    </dgm:pt>
    <dgm:pt modelId="{55E8C68D-5ED9-4445-ADB3-1C062C8BBBA3}" type="pres">
      <dgm:prSet presAssocID="{1975A1D8-ADCE-47C0-AA78-18F2B5089994}" presName="node" presStyleLbl="node1" presStyleIdx="0" presStyleCnt="3">
        <dgm:presLayoutVars>
          <dgm:bulletEnabled val="1"/>
        </dgm:presLayoutVars>
      </dgm:prSet>
      <dgm:spPr/>
    </dgm:pt>
    <dgm:pt modelId="{D7425E5D-C385-4C9C-AEB2-A590C6A6CAA7}" type="pres">
      <dgm:prSet presAssocID="{D680FAF7-6905-4B93-A36B-0FB01AD0A5DB}" presName="spacerT" presStyleCnt="0"/>
      <dgm:spPr/>
    </dgm:pt>
    <dgm:pt modelId="{650E3EFE-2C11-40F3-84ED-1B536234F166}" type="pres">
      <dgm:prSet presAssocID="{D680FAF7-6905-4B93-A36B-0FB01AD0A5DB}" presName="sibTrans" presStyleLbl="sibTrans2D1" presStyleIdx="0" presStyleCnt="2"/>
      <dgm:spPr/>
    </dgm:pt>
    <dgm:pt modelId="{B286B91D-00D4-4CFA-97D8-7D0069A1917F}" type="pres">
      <dgm:prSet presAssocID="{D680FAF7-6905-4B93-A36B-0FB01AD0A5DB}" presName="spacerB" presStyleCnt="0"/>
      <dgm:spPr/>
    </dgm:pt>
    <dgm:pt modelId="{37987E44-AF65-4131-B72D-7A9FF15D9247}" type="pres">
      <dgm:prSet presAssocID="{E36C14DF-8E8E-4420-AB81-8642621A5BA0}" presName="node" presStyleLbl="node1" presStyleIdx="1" presStyleCnt="3">
        <dgm:presLayoutVars>
          <dgm:bulletEnabled val="1"/>
        </dgm:presLayoutVars>
      </dgm:prSet>
      <dgm:spPr/>
    </dgm:pt>
    <dgm:pt modelId="{14096868-2DAE-4009-BA43-CF53F8DDFACF}" type="pres">
      <dgm:prSet presAssocID="{2F34A95A-D206-4B08-AE31-F68286C1F629}" presName="sibTransLast" presStyleLbl="sibTrans2D1" presStyleIdx="1" presStyleCnt="2"/>
      <dgm:spPr/>
    </dgm:pt>
    <dgm:pt modelId="{7F170F7B-9362-4445-96E9-0CDE6364164B}" type="pres">
      <dgm:prSet presAssocID="{2F34A95A-D206-4B08-AE31-F68286C1F629}" presName="connectorText" presStyleLbl="sibTrans2D1" presStyleIdx="1" presStyleCnt="2"/>
      <dgm:spPr/>
    </dgm:pt>
    <dgm:pt modelId="{A28BF567-0746-479E-8D79-6E6EEBD56AE6}" type="pres">
      <dgm:prSet presAssocID="{2F34A95A-D206-4B08-AE31-F68286C1F629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E19A881C-069B-4C13-B1C2-FF48207E71C7}" type="presOf" srcId="{2F34A95A-D206-4B08-AE31-F68286C1F629}" destId="{D6145C2E-48EC-4816-A9C4-396046EC11FF}" srcOrd="0" destOrd="0" presId="urn:microsoft.com/office/officeart/2005/8/layout/equation2"/>
    <dgm:cxn modelId="{E31E6774-10F7-48C0-B246-8DF41321E9CB}" type="presOf" srcId="{981A1FA4-2BB4-4C3B-AEB7-650FA29F0CD5}" destId="{7F170F7B-9362-4445-96E9-0CDE6364164B}" srcOrd="1" destOrd="0" presId="urn:microsoft.com/office/officeart/2005/8/layout/equation2"/>
    <dgm:cxn modelId="{35DB7B59-F8A6-4473-98B6-69EF28CB34E5}" type="presOf" srcId="{1975A1D8-ADCE-47C0-AA78-18F2B5089994}" destId="{55E8C68D-5ED9-4445-ADB3-1C062C8BBBA3}" srcOrd="0" destOrd="0" presId="urn:microsoft.com/office/officeart/2005/8/layout/equation2"/>
    <dgm:cxn modelId="{C60C4287-64F5-4E05-A3D9-19A37DAF0F94}" srcId="{2F34A95A-D206-4B08-AE31-F68286C1F629}" destId="{C455DED4-9977-41EF-A538-CB8D9000DC8E}" srcOrd="2" destOrd="0" parTransId="{3DE77380-C29D-43FA-B714-434D1CDB3FC3}" sibTransId="{54F696DA-F189-473F-96A1-F257F91035D6}"/>
    <dgm:cxn modelId="{4E5E2A9A-9893-4BD1-8F4C-07BF2B752340}" type="presOf" srcId="{D680FAF7-6905-4B93-A36B-0FB01AD0A5DB}" destId="{650E3EFE-2C11-40F3-84ED-1B536234F166}" srcOrd="0" destOrd="0" presId="urn:microsoft.com/office/officeart/2005/8/layout/equation2"/>
    <dgm:cxn modelId="{F9B0609D-5EAF-4358-9F02-2C5DD1FC55B4}" type="presOf" srcId="{C455DED4-9977-41EF-A538-CB8D9000DC8E}" destId="{A28BF567-0746-479E-8D79-6E6EEBD56AE6}" srcOrd="0" destOrd="0" presId="urn:microsoft.com/office/officeart/2005/8/layout/equation2"/>
    <dgm:cxn modelId="{239789C5-F54C-4021-8DA2-B27F33A094EB}" type="presOf" srcId="{E36C14DF-8E8E-4420-AB81-8642621A5BA0}" destId="{37987E44-AF65-4131-B72D-7A9FF15D9247}" srcOrd="0" destOrd="0" presId="urn:microsoft.com/office/officeart/2005/8/layout/equation2"/>
    <dgm:cxn modelId="{5DF184D7-0F98-49FE-86F7-DE58AE2D9E07}" srcId="{2F34A95A-D206-4B08-AE31-F68286C1F629}" destId="{E36C14DF-8E8E-4420-AB81-8642621A5BA0}" srcOrd="1" destOrd="0" parTransId="{015E28E6-E75D-48DF-8EED-5A49763A60F0}" sibTransId="{981A1FA4-2BB4-4C3B-AEB7-650FA29F0CD5}"/>
    <dgm:cxn modelId="{EEFBC8E9-2427-409C-A63E-30F35D4FE494}" type="presOf" srcId="{981A1FA4-2BB4-4C3B-AEB7-650FA29F0CD5}" destId="{14096868-2DAE-4009-BA43-CF53F8DDFACF}" srcOrd="0" destOrd="0" presId="urn:microsoft.com/office/officeart/2005/8/layout/equation2"/>
    <dgm:cxn modelId="{2E629EF9-E10A-4783-82EE-3F61F0462F88}" srcId="{2F34A95A-D206-4B08-AE31-F68286C1F629}" destId="{1975A1D8-ADCE-47C0-AA78-18F2B5089994}" srcOrd="0" destOrd="0" parTransId="{2FABDD12-10D9-4085-8370-9976B44F0DD8}" sibTransId="{D680FAF7-6905-4B93-A36B-0FB01AD0A5DB}"/>
    <dgm:cxn modelId="{DFD9264D-E2DF-44E9-9FEC-E5B7CDE1BCF3}" type="presParOf" srcId="{D6145C2E-48EC-4816-A9C4-396046EC11FF}" destId="{3B7FFFD0-2D6B-4776-9797-1BFBD4A76E1B}" srcOrd="0" destOrd="0" presId="urn:microsoft.com/office/officeart/2005/8/layout/equation2"/>
    <dgm:cxn modelId="{DB0D94EC-8B00-442F-9983-8BB442A2CC49}" type="presParOf" srcId="{3B7FFFD0-2D6B-4776-9797-1BFBD4A76E1B}" destId="{55E8C68D-5ED9-4445-ADB3-1C062C8BBBA3}" srcOrd="0" destOrd="0" presId="urn:microsoft.com/office/officeart/2005/8/layout/equation2"/>
    <dgm:cxn modelId="{DD0293C8-67DB-4867-A814-176A845A4C27}" type="presParOf" srcId="{3B7FFFD0-2D6B-4776-9797-1BFBD4A76E1B}" destId="{D7425E5D-C385-4C9C-AEB2-A590C6A6CAA7}" srcOrd="1" destOrd="0" presId="urn:microsoft.com/office/officeart/2005/8/layout/equation2"/>
    <dgm:cxn modelId="{2CF9CB03-6D2F-48A9-B7A4-19A042888399}" type="presParOf" srcId="{3B7FFFD0-2D6B-4776-9797-1BFBD4A76E1B}" destId="{650E3EFE-2C11-40F3-84ED-1B536234F166}" srcOrd="2" destOrd="0" presId="urn:microsoft.com/office/officeart/2005/8/layout/equation2"/>
    <dgm:cxn modelId="{A767252A-DA6B-44A8-A6A1-9F31AA9B5AA0}" type="presParOf" srcId="{3B7FFFD0-2D6B-4776-9797-1BFBD4A76E1B}" destId="{B286B91D-00D4-4CFA-97D8-7D0069A1917F}" srcOrd="3" destOrd="0" presId="urn:microsoft.com/office/officeart/2005/8/layout/equation2"/>
    <dgm:cxn modelId="{229FAA21-B6F4-4683-BF09-2992790F31BB}" type="presParOf" srcId="{3B7FFFD0-2D6B-4776-9797-1BFBD4A76E1B}" destId="{37987E44-AF65-4131-B72D-7A9FF15D9247}" srcOrd="4" destOrd="0" presId="urn:microsoft.com/office/officeart/2005/8/layout/equation2"/>
    <dgm:cxn modelId="{CCC281CF-BBE2-419F-916D-ABA8F3D57B1F}" type="presParOf" srcId="{D6145C2E-48EC-4816-A9C4-396046EC11FF}" destId="{14096868-2DAE-4009-BA43-CF53F8DDFACF}" srcOrd="1" destOrd="0" presId="urn:microsoft.com/office/officeart/2005/8/layout/equation2"/>
    <dgm:cxn modelId="{6186D845-248B-4325-AD40-5F50F94A25DE}" type="presParOf" srcId="{14096868-2DAE-4009-BA43-CF53F8DDFACF}" destId="{7F170F7B-9362-4445-96E9-0CDE6364164B}" srcOrd="0" destOrd="0" presId="urn:microsoft.com/office/officeart/2005/8/layout/equation2"/>
    <dgm:cxn modelId="{0A4F1C13-D79C-48E8-A9C7-CFE5A3693305}" type="presParOf" srcId="{D6145C2E-48EC-4816-A9C4-396046EC11FF}" destId="{A28BF567-0746-479E-8D79-6E6EEBD56AE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34A95A-D206-4B08-AE31-F68286C1F629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1975A1D8-ADCE-47C0-AA78-18F2B5089994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Bemenet</a:t>
          </a:r>
        </a:p>
      </dgm:t>
    </dgm:pt>
    <dgm:pt modelId="{2FABDD12-10D9-4085-8370-9976B44F0DD8}" type="parTrans" cxnId="{2E629EF9-E10A-4783-82EE-3F61F0462F88}">
      <dgm:prSet/>
      <dgm:spPr/>
      <dgm:t>
        <a:bodyPr/>
        <a:lstStyle/>
        <a:p>
          <a:endParaRPr lang="hu-HU"/>
        </a:p>
      </dgm:t>
    </dgm:pt>
    <dgm:pt modelId="{D680FAF7-6905-4B93-A36B-0FB01AD0A5DB}" type="sibTrans" cxnId="{2E629EF9-E10A-4783-82EE-3F61F0462F88}">
      <dgm:prSet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E36C14DF-8E8E-4420-AB81-8642621A5BA0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Végeredmény</a:t>
          </a:r>
        </a:p>
      </dgm:t>
    </dgm:pt>
    <dgm:pt modelId="{015E28E6-E75D-48DF-8EED-5A49763A60F0}" type="parTrans" cxnId="{5DF184D7-0F98-49FE-86F7-DE58AE2D9E07}">
      <dgm:prSet/>
      <dgm:spPr/>
      <dgm:t>
        <a:bodyPr/>
        <a:lstStyle/>
        <a:p>
          <a:endParaRPr lang="hu-HU"/>
        </a:p>
      </dgm:t>
    </dgm:pt>
    <dgm:pt modelId="{981A1FA4-2BB4-4C3B-AEB7-650FA29F0CD5}" type="sibTrans" cxnId="{5DF184D7-0F98-49FE-86F7-DE58AE2D9E07}">
      <dgm:prSet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endParaRPr lang="hu-HU"/>
        </a:p>
      </dgm:t>
    </dgm:pt>
    <dgm:pt modelId="{C455DED4-9977-41EF-A538-CB8D9000DC8E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Szabályrendszer</a:t>
          </a:r>
        </a:p>
      </dgm:t>
    </dgm:pt>
    <dgm:pt modelId="{3DE77380-C29D-43FA-B714-434D1CDB3FC3}" type="parTrans" cxnId="{C60C4287-64F5-4E05-A3D9-19A37DAF0F94}">
      <dgm:prSet/>
      <dgm:spPr/>
      <dgm:t>
        <a:bodyPr/>
        <a:lstStyle/>
        <a:p>
          <a:endParaRPr lang="hu-HU"/>
        </a:p>
      </dgm:t>
    </dgm:pt>
    <dgm:pt modelId="{54F696DA-F189-473F-96A1-F257F91035D6}" type="sibTrans" cxnId="{C60C4287-64F5-4E05-A3D9-19A37DAF0F94}">
      <dgm:prSet/>
      <dgm:spPr/>
      <dgm:t>
        <a:bodyPr/>
        <a:lstStyle/>
        <a:p>
          <a:endParaRPr lang="hu-HU"/>
        </a:p>
      </dgm:t>
    </dgm:pt>
    <dgm:pt modelId="{D6145C2E-48EC-4816-A9C4-396046EC11FF}" type="pres">
      <dgm:prSet presAssocID="{2F34A95A-D206-4B08-AE31-F68286C1F629}" presName="Name0" presStyleCnt="0">
        <dgm:presLayoutVars>
          <dgm:dir/>
          <dgm:resizeHandles val="exact"/>
        </dgm:presLayoutVars>
      </dgm:prSet>
      <dgm:spPr/>
    </dgm:pt>
    <dgm:pt modelId="{3B7FFFD0-2D6B-4776-9797-1BFBD4A76E1B}" type="pres">
      <dgm:prSet presAssocID="{2F34A95A-D206-4B08-AE31-F68286C1F629}" presName="vNodes" presStyleCnt="0"/>
      <dgm:spPr/>
    </dgm:pt>
    <dgm:pt modelId="{55E8C68D-5ED9-4445-ADB3-1C062C8BBBA3}" type="pres">
      <dgm:prSet presAssocID="{1975A1D8-ADCE-47C0-AA78-18F2B5089994}" presName="node" presStyleLbl="node1" presStyleIdx="0" presStyleCnt="3">
        <dgm:presLayoutVars>
          <dgm:bulletEnabled val="1"/>
        </dgm:presLayoutVars>
      </dgm:prSet>
      <dgm:spPr/>
    </dgm:pt>
    <dgm:pt modelId="{D7425E5D-C385-4C9C-AEB2-A590C6A6CAA7}" type="pres">
      <dgm:prSet presAssocID="{D680FAF7-6905-4B93-A36B-0FB01AD0A5DB}" presName="spacerT" presStyleCnt="0"/>
      <dgm:spPr/>
    </dgm:pt>
    <dgm:pt modelId="{650E3EFE-2C11-40F3-84ED-1B536234F166}" type="pres">
      <dgm:prSet presAssocID="{D680FAF7-6905-4B93-A36B-0FB01AD0A5DB}" presName="sibTrans" presStyleLbl="sibTrans2D1" presStyleIdx="0" presStyleCnt="2"/>
      <dgm:spPr/>
    </dgm:pt>
    <dgm:pt modelId="{B286B91D-00D4-4CFA-97D8-7D0069A1917F}" type="pres">
      <dgm:prSet presAssocID="{D680FAF7-6905-4B93-A36B-0FB01AD0A5DB}" presName="spacerB" presStyleCnt="0"/>
      <dgm:spPr/>
    </dgm:pt>
    <dgm:pt modelId="{37987E44-AF65-4131-B72D-7A9FF15D9247}" type="pres">
      <dgm:prSet presAssocID="{E36C14DF-8E8E-4420-AB81-8642621A5BA0}" presName="node" presStyleLbl="node1" presStyleIdx="1" presStyleCnt="3">
        <dgm:presLayoutVars>
          <dgm:bulletEnabled val="1"/>
        </dgm:presLayoutVars>
      </dgm:prSet>
      <dgm:spPr/>
    </dgm:pt>
    <dgm:pt modelId="{14096868-2DAE-4009-BA43-CF53F8DDFACF}" type="pres">
      <dgm:prSet presAssocID="{2F34A95A-D206-4B08-AE31-F68286C1F629}" presName="sibTransLast" presStyleLbl="sibTrans2D1" presStyleIdx="1" presStyleCnt="2"/>
      <dgm:spPr/>
    </dgm:pt>
    <dgm:pt modelId="{7F170F7B-9362-4445-96E9-0CDE6364164B}" type="pres">
      <dgm:prSet presAssocID="{2F34A95A-D206-4B08-AE31-F68286C1F629}" presName="connectorText" presStyleLbl="sibTrans2D1" presStyleIdx="1" presStyleCnt="2"/>
      <dgm:spPr/>
    </dgm:pt>
    <dgm:pt modelId="{A28BF567-0746-479E-8D79-6E6EEBD56AE6}" type="pres">
      <dgm:prSet presAssocID="{2F34A95A-D206-4B08-AE31-F68286C1F629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E19A881C-069B-4C13-B1C2-FF48207E71C7}" type="presOf" srcId="{2F34A95A-D206-4B08-AE31-F68286C1F629}" destId="{D6145C2E-48EC-4816-A9C4-396046EC11FF}" srcOrd="0" destOrd="0" presId="urn:microsoft.com/office/officeart/2005/8/layout/equation2"/>
    <dgm:cxn modelId="{E31E6774-10F7-48C0-B246-8DF41321E9CB}" type="presOf" srcId="{981A1FA4-2BB4-4C3B-AEB7-650FA29F0CD5}" destId="{7F170F7B-9362-4445-96E9-0CDE6364164B}" srcOrd="1" destOrd="0" presId="urn:microsoft.com/office/officeart/2005/8/layout/equation2"/>
    <dgm:cxn modelId="{35DB7B59-F8A6-4473-98B6-69EF28CB34E5}" type="presOf" srcId="{1975A1D8-ADCE-47C0-AA78-18F2B5089994}" destId="{55E8C68D-5ED9-4445-ADB3-1C062C8BBBA3}" srcOrd="0" destOrd="0" presId="urn:microsoft.com/office/officeart/2005/8/layout/equation2"/>
    <dgm:cxn modelId="{C60C4287-64F5-4E05-A3D9-19A37DAF0F94}" srcId="{2F34A95A-D206-4B08-AE31-F68286C1F629}" destId="{C455DED4-9977-41EF-A538-CB8D9000DC8E}" srcOrd="2" destOrd="0" parTransId="{3DE77380-C29D-43FA-B714-434D1CDB3FC3}" sibTransId="{54F696DA-F189-473F-96A1-F257F91035D6}"/>
    <dgm:cxn modelId="{4E5E2A9A-9893-4BD1-8F4C-07BF2B752340}" type="presOf" srcId="{D680FAF7-6905-4B93-A36B-0FB01AD0A5DB}" destId="{650E3EFE-2C11-40F3-84ED-1B536234F166}" srcOrd="0" destOrd="0" presId="urn:microsoft.com/office/officeart/2005/8/layout/equation2"/>
    <dgm:cxn modelId="{F9B0609D-5EAF-4358-9F02-2C5DD1FC55B4}" type="presOf" srcId="{C455DED4-9977-41EF-A538-CB8D9000DC8E}" destId="{A28BF567-0746-479E-8D79-6E6EEBD56AE6}" srcOrd="0" destOrd="0" presId="urn:microsoft.com/office/officeart/2005/8/layout/equation2"/>
    <dgm:cxn modelId="{239789C5-F54C-4021-8DA2-B27F33A094EB}" type="presOf" srcId="{E36C14DF-8E8E-4420-AB81-8642621A5BA0}" destId="{37987E44-AF65-4131-B72D-7A9FF15D9247}" srcOrd="0" destOrd="0" presId="urn:microsoft.com/office/officeart/2005/8/layout/equation2"/>
    <dgm:cxn modelId="{5DF184D7-0F98-49FE-86F7-DE58AE2D9E07}" srcId="{2F34A95A-D206-4B08-AE31-F68286C1F629}" destId="{E36C14DF-8E8E-4420-AB81-8642621A5BA0}" srcOrd="1" destOrd="0" parTransId="{015E28E6-E75D-48DF-8EED-5A49763A60F0}" sibTransId="{981A1FA4-2BB4-4C3B-AEB7-650FA29F0CD5}"/>
    <dgm:cxn modelId="{EEFBC8E9-2427-409C-A63E-30F35D4FE494}" type="presOf" srcId="{981A1FA4-2BB4-4C3B-AEB7-650FA29F0CD5}" destId="{14096868-2DAE-4009-BA43-CF53F8DDFACF}" srcOrd="0" destOrd="0" presId="urn:microsoft.com/office/officeart/2005/8/layout/equation2"/>
    <dgm:cxn modelId="{2E629EF9-E10A-4783-82EE-3F61F0462F88}" srcId="{2F34A95A-D206-4B08-AE31-F68286C1F629}" destId="{1975A1D8-ADCE-47C0-AA78-18F2B5089994}" srcOrd="0" destOrd="0" parTransId="{2FABDD12-10D9-4085-8370-9976B44F0DD8}" sibTransId="{D680FAF7-6905-4B93-A36B-0FB01AD0A5DB}"/>
    <dgm:cxn modelId="{DFD9264D-E2DF-44E9-9FEC-E5B7CDE1BCF3}" type="presParOf" srcId="{D6145C2E-48EC-4816-A9C4-396046EC11FF}" destId="{3B7FFFD0-2D6B-4776-9797-1BFBD4A76E1B}" srcOrd="0" destOrd="0" presId="urn:microsoft.com/office/officeart/2005/8/layout/equation2"/>
    <dgm:cxn modelId="{DB0D94EC-8B00-442F-9983-8BB442A2CC49}" type="presParOf" srcId="{3B7FFFD0-2D6B-4776-9797-1BFBD4A76E1B}" destId="{55E8C68D-5ED9-4445-ADB3-1C062C8BBBA3}" srcOrd="0" destOrd="0" presId="urn:microsoft.com/office/officeart/2005/8/layout/equation2"/>
    <dgm:cxn modelId="{DD0293C8-67DB-4867-A814-176A845A4C27}" type="presParOf" srcId="{3B7FFFD0-2D6B-4776-9797-1BFBD4A76E1B}" destId="{D7425E5D-C385-4C9C-AEB2-A590C6A6CAA7}" srcOrd="1" destOrd="0" presId="urn:microsoft.com/office/officeart/2005/8/layout/equation2"/>
    <dgm:cxn modelId="{2CF9CB03-6D2F-48A9-B7A4-19A042888399}" type="presParOf" srcId="{3B7FFFD0-2D6B-4776-9797-1BFBD4A76E1B}" destId="{650E3EFE-2C11-40F3-84ED-1B536234F166}" srcOrd="2" destOrd="0" presId="urn:microsoft.com/office/officeart/2005/8/layout/equation2"/>
    <dgm:cxn modelId="{A767252A-DA6B-44A8-A6A1-9F31AA9B5AA0}" type="presParOf" srcId="{3B7FFFD0-2D6B-4776-9797-1BFBD4A76E1B}" destId="{B286B91D-00D4-4CFA-97D8-7D0069A1917F}" srcOrd="3" destOrd="0" presId="urn:microsoft.com/office/officeart/2005/8/layout/equation2"/>
    <dgm:cxn modelId="{229FAA21-B6F4-4683-BF09-2992790F31BB}" type="presParOf" srcId="{3B7FFFD0-2D6B-4776-9797-1BFBD4A76E1B}" destId="{37987E44-AF65-4131-B72D-7A9FF15D9247}" srcOrd="4" destOrd="0" presId="urn:microsoft.com/office/officeart/2005/8/layout/equation2"/>
    <dgm:cxn modelId="{CCC281CF-BBE2-419F-916D-ABA8F3D57B1F}" type="presParOf" srcId="{D6145C2E-48EC-4816-A9C4-396046EC11FF}" destId="{14096868-2DAE-4009-BA43-CF53F8DDFACF}" srcOrd="1" destOrd="0" presId="urn:microsoft.com/office/officeart/2005/8/layout/equation2"/>
    <dgm:cxn modelId="{6186D845-248B-4325-AD40-5F50F94A25DE}" type="presParOf" srcId="{14096868-2DAE-4009-BA43-CF53F8DDFACF}" destId="{7F170F7B-9362-4445-96E9-0CDE6364164B}" srcOrd="0" destOrd="0" presId="urn:microsoft.com/office/officeart/2005/8/layout/equation2"/>
    <dgm:cxn modelId="{0A4F1C13-D79C-48E8-A9C7-CFE5A3693305}" type="presParOf" srcId="{D6145C2E-48EC-4816-A9C4-396046EC11FF}" destId="{A28BF567-0746-479E-8D79-6E6EEBD56AE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2634E0-ADCC-4C0F-8797-B8AF532898F9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0C37C46B-89B2-491C-BCE3-A90EBECCD86B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Mesterséges</a:t>
          </a:r>
        </a:p>
      </dgm:t>
    </dgm:pt>
    <dgm:pt modelId="{3E3A3315-4A79-481E-9506-EE594FD13D68}" type="parTrans" cxnId="{D3EE2861-B1A3-453B-8DE1-2F2E5803DB2E}">
      <dgm:prSet/>
      <dgm:spPr/>
      <dgm:t>
        <a:bodyPr/>
        <a:lstStyle/>
        <a:p>
          <a:endParaRPr lang="hu-HU"/>
        </a:p>
      </dgm:t>
    </dgm:pt>
    <dgm:pt modelId="{34F68B25-5E71-4821-84CA-E7AAACD2FD4B}" type="sibTrans" cxnId="{D3EE2861-B1A3-453B-8DE1-2F2E5803DB2E}">
      <dgm:prSet/>
      <dgm:spPr/>
      <dgm:t>
        <a:bodyPr/>
        <a:lstStyle/>
        <a:p>
          <a:endParaRPr lang="hu-HU"/>
        </a:p>
      </dgm:t>
    </dgm:pt>
    <dgm:pt modelId="{B608F47C-7EE3-4739-86FE-4AE434EA86E3}">
      <dgm:prSet phldrT="[Szöveg]"/>
      <dgm:spPr/>
      <dgm:t>
        <a:bodyPr/>
        <a:lstStyle/>
        <a:p>
          <a:r>
            <a:rPr lang="hu-HU" dirty="0"/>
            <a:t> </a:t>
          </a:r>
        </a:p>
      </dgm:t>
    </dgm:pt>
    <dgm:pt modelId="{6B044415-A114-414C-B6A9-71E4E814894C}" type="sibTrans" cxnId="{8E1C4E1E-FF76-4FF8-A24C-417130C4C3AE}">
      <dgm:prSet/>
      <dgm:spPr/>
      <dgm:t>
        <a:bodyPr/>
        <a:lstStyle/>
        <a:p>
          <a:endParaRPr lang="hu-HU"/>
        </a:p>
      </dgm:t>
    </dgm:pt>
    <dgm:pt modelId="{629A4501-71B6-410C-830F-312D30203366}" type="parTrans" cxnId="{8E1C4E1E-FF76-4FF8-A24C-417130C4C3AE}">
      <dgm:prSet/>
      <dgm:spPr/>
      <dgm:t>
        <a:bodyPr/>
        <a:lstStyle/>
        <a:p>
          <a:endParaRPr lang="hu-HU"/>
        </a:p>
      </dgm:t>
    </dgm:pt>
    <dgm:pt modelId="{70EF1F7F-B052-4CE9-A4E7-9E2C1D7B9FCF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Intelligencia</a:t>
          </a:r>
        </a:p>
      </dgm:t>
    </dgm:pt>
    <dgm:pt modelId="{0DA53E3F-1EAD-4CCE-8C62-640637166E07}" type="sibTrans" cxnId="{F1A54F33-D8E1-4E52-B79B-FE6D9FD86224}">
      <dgm:prSet/>
      <dgm:spPr/>
      <dgm:t>
        <a:bodyPr/>
        <a:lstStyle/>
        <a:p>
          <a:endParaRPr lang="hu-HU"/>
        </a:p>
      </dgm:t>
    </dgm:pt>
    <dgm:pt modelId="{26262E50-712D-4057-A5CA-722E45201601}" type="parTrans" cxnId="{F1A54F33-D8E1-4E52-B79B-FE6D9FD86224}">
      <dgm:prSet/>
      <dgm:spPr/>
      <dgm:t>
        <a:bodyPr/>
        <a:lstStyle/>
        <a:p>
          <a:endParaRPr lang="hu-HU"/>
        </a:p>
      </dgm:t>
    </dgm:pt>
    <dgm:pt modelId="{B1576520-C0F0-413C-91B3-CFA6080E1F05}">
      <dgm:prSet phldrT="[Szöveg]"/>
      <dgm:spPr/>
      <dgm:t>
        <a:bodyPr/>
        <a:lstStyle/>
        <a:p>
          <a:r>
            <a:rPr lang="hu-HU" dirty="0"/>
            <a:t> </a:t>
          </a:r>
        </a:p>
      </dgm:t>
    </dgm:pt>
    <dgm:pt modelId="{315D2514-8B46-45E4-8D91-3FB5A15832F7}" type="sibTrans" cxnId="{F367A628-04DE-4681-8DBC-B42C1A9C698B}">
      <dgm:prSet/>
      <dgm:spPr/>
      <dgm:t>
        <a:bodyPr/>
        <a:lstStyle/>
        <a:p>
          <a:endParaRPr lang="hu-HU"/>
        </a:p>
      </dgm:t>
    </dgm:pt>
    <dgm:pt modelId="{05B065C5-DF89-43A0-989F-6CCFF724C64B}" type="parTrans" cxnId="{F367A628-04DE-4681-8DBC-B42C1A9C698B}">
      <dgm:prSet/>
      <dgm:spPr/>
      <dgm:t>
        <a:bodyPr/>
        <a:lstStyle/>
        <a:p>
          <a:endParaRPr lang="hu-HU"/>
        </a:p>
      </dgm:t>
    </dgm:pt>
    <dgm:pt modelId="{2A0CB22E-EFD4-4B80-A2A9-F07BBE0D82FD}" type="pres">
      <dgm:prSet presAssocID="{772634E0-ADCC-4C0F-8797-B8AF532898F9}" presName="linear" presStyleCnt="0">
        <dgm:presLayoutVars>
          <dgm:dir/>
          <dgm:animLvl val="lvl"/>
          <dgm:resizeHandles val="exact"/>
        </dgm:presLayoutVars>
      </dgm:prSet>
      <dgm:spPr/>
    </dgm:pt>
    <dgm:pt modelId="{F1D8CFE3-1276-4234-9FB7-E7F97B330F40}" type="pres">
      <dgm:prSet presAssocID="{0C37C46B-89B2-491C-BCE3-A90EBECCD86B}" presName="parentLin" presStyleCnt="0"/>
      <dgm:spPr/>
    </dgm:pt>
    <dgm:pt modelId="{D30FDEA1-62A4-4C38-ACB8-4F53F8DCC9D6}" type="pres">
      <dgm:prSet presAssocID="{0C37C46B-89B2-491C-BCE3-A90EBECCD86B}" presName="parentLeftMargin" presStyleLbl="node1" presStyleIdx="0" presStyleCnt="2"/>
      <dgm:spPr/>
    </dgm:pt>
    <dgm:pt modelId="{6B7E8142-7508-448D-8FA3-9CCA4A73521A}" type="pres">
      <dgm:prSet presAssocID="{0C37C46B-89B2-491C-BCE3-A90EBECCD86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D2EEEB-401F-4ABF-BA41-8BFECC633877}" type="pres">
      <dgm:prSet presAssocID="{0C37C46B-89B2-491C-BCE3-A90EBECCD86B}" presName="negativeSpace" presStyleCnt="0"/>
      <dgm:spPr/>
    </dgm:pt>
    <dgm:pt modelId="{828264F6-2D78-4304-B50D-31D7FC67EF2D}" type="pres">
      <dgm:prSet presAssocID="{0C37C46B-89B2-491C-BCE3-A90EBECCD86B}" presName="childText" presStyleLbl="conFgAcc1" presStyleIdx="0" presStyleCnt="2">
        <dgm:presLayoutVars>
          <dgm:bulletEnabled val="1"/>
        </dgm:presLayoutVars>
      </dgm:prSet>
      <dgm:spPr/>
    </dgm:pt>
    <dgm:pt modelId="{F0A348BE-F918-4C8C-918F-69A2DD925279}" type="pres">
      <dgm:prSet presAssocID="{34F68B25-5E71-4821-84CA-E7AAACD2FD4B}" presName="spaceBetweenRectangles" presStyleCnt="0"/>
      <dgm:spPr/>
    </dgm:pt>
    <dgm:pt modelId="{FDB36BA9-C25F-4999-BEF4-F2E1201D8193}" type="pres">
      <dgm:prSet presAssocID="{70EF1F7F-B052-4CE9-A4E7-9E2C1D7B9FCF}" presName="parentLin" presStyleCnt="0"/>
      <dgm:spPr/>
    </dgm:pt>
    <dgm:pt modelId="{CBDE75BC-E428-49D0-B0DB-49161B526686}" type="pres">
      <dgm:prSet presAssocID="{70EF1F7F-B052-4CE9-A4E7-9E2C1D7B9FCF}" presName="parentLeftMargin" presStyleLbl="node1" presStyleIdx="0" presStyleCnt="2"/>
      <dgm:spPr/>
    </dgm:pt>
    <dgm:pt modelId="{D98C6A7A-DD93-4C98-B991-7076BC633F17}" type="pres">
      <dgm:prSet presAssocID="{70EF1F7F-B052-4CE9-A4E7-9E2C1D7B9FC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2553459-9FDC-4D71-94D5-5B7B8CC865C5}" type="pres">
      <dgm:prSet presAssocID="{70EF1F7F-B052-4CE9-A4E7-9E2C1D7B9FCF}" presName="negativeSpace" presStyleCnt="0"/>
      <dgm:spPr/>
    </dgm:pt>
    <dgm:pt modelId="{81DB0BEE-8756-426B-955D-56C9452C4897}" type="pres">
      <dgm:prSet presAssocID="{70EF1F7F-B052-4CE9-A4E7-9E2C1D7B9FC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E1C4E1E-FF76-4FF8-A24C-417130C4C3AE}" srcId="{0C37C46B-89B2-491C-BCE3-A90EBECCD86B}" destId="{B608F47C-7EE3-4739-86FE-4AE434EA86E3}" srcOrd="0" destOrd="0" parTransId="{629A4501-71B6-410C-830F-312D30203366}" sibTransId="{6B044415-A114-414C-B6A9-71E4E814894C}"/>
    <dgm:cxn modelId="{B04BC11F-6CC3-44F3-AFB4-413554AD9EA6}" type="presOf" srcId="{B1576520-C0F0-413C-91B3-CFA6080E1F05}" destId="{81DB0BEE-8756-426B-955D-56C9452C4897}" srcOrd="0" destOrd="0" presId="urn:microsoft.com/office/officeart/2005/8/layout/list1"/>
    <dgm:cxn modelId="{F367A628-04DE-4681-8DBC-B42C1A9C698B}" srcId="{70EF1F7F-B052-4CE9-A4E7-9E2C1D7B9FCF}" destId="{B1576520-C0F0-413C-91B3-CFA6080E1F05}" srcOrd="0" destOrd="0" parTransId="{05B065C5-DF89-43A0-989F-6CCFF724C64B}" sibTransId="{315D2514-8B46-45E4-8D91-3FB5A15832F7}"/>
    <dgm:cxn modelId="{F1A54F33-D8E1-4E52-B79B-FE6D9FD86224}" srcId="{772634E0-ADCC-4C0F-8797-B8AF532898F9}" destId="{70EF1F7F-B052-4CE9-A4E7-9E2C1D7B9FCF}" srcOrd="1" destOrd="0" parTransId="{26262E50-712D-4057-A5CA-722E45201601}" sibTransId="{0DA53E3F-1EAD-4CCE-8C62-640637166E07}"/>
    <dgm:cxn modelId="{D3EE2861-B1A3-453B-8DE1-2F2E5803DB2E}" srcId="{772634E0-ADCC-4C0F-8797-B8AF532898F9}" destId="{0C37C46B-89B2-491C-BCE3-A90EBECCD86B}" srcOrd="0" destOrd="0" parTransId="{3E3A3315-4A79-481E-9506-EE594FD13D68}" sibTransId="{34F68B25-5E71-4821-84CA-E7AAACD2FD4B}"/>
    <dgm:cxn modelId="{F4110356-E17B-413D-A2C5-BB083104773A}" type="presOf" srcId="{B608F47C-7EE3-4739-86FE-4AE434EA86E3}" destId="{828264F6-2D78-4304-B50D-31D7FC67EF2D}" srcOrd="0" destOrd="0" presId="urn:microsoft.com/office/officeart/2005/8/layout/list1"/>
    <dgm:cxn modelId="{7AC5A084-1B1E-440B-BB2E-CCE8B0686023}" type="presOf" srcId="{0C37C46B-89B2-491C-BCE3-A90EBECCD86B}" destId="{6B7E8142-7508-448D-8FA3-9CCA4A73521A}" srcOrd="1" destOrd="0" presId="urn:microsoft.com/office/officeart/2005/8/layout/list1"/>
    <dgm:cxn modelId="{EB72CB9E-6B7E-4B36-9F32-28C9063E85A7}" type="presOf" srcId="{772634E0-ADCC-4C0F-8797-B8AF532898F9}" destId="{2A0CB22E-EFD4-4B80-A2A9-F07BBE0D82FD}" srcOrd="0" destOrd="0" presId="urn:microsoft.com/office/officeart/2005/8/layout/list1"/>
    <dgm:cxn modelId="{BCCB47B4-CC00-459A-9024-5AA8C989EA6F}" type="presOf" srcId="{0C37C46B-89B2-491C-BCE3-A90EBECCD86B}" destId="{D30FDEA1-62A4-4C38-ACB8-4F53F8DCC9D6}" srcOrd="0" destOrd="0" presId="urn:microsoft.com/office/officeart/2005/8/layout/list1"/>
    <dgm:cxn modelId="{D07B0FD6-3A90-46DF-BDBB-E4801CF5B953}" type="presOf" srcId="{70EF1F7F-B052-4CE9-A4E7-9E2C1D7B9FCF}" destId="{D98C6A7A-DD93-4C98-B991-7076BC633F17}" srcOrd="1" destOrd="0" presId="urn:microsoft.com/office/officeart/2005/8/layout/list1"/>
    <dgm:cxn modelId="{4AE7ABDE-AC85-43AA-BB7E-FACF3A0EDE4E}" type="presOf" srcId="{70EF1F7F-B052-4CE9-A4E7-9E2C1D7B9FCF}" destId="{CBDE75BC-E428-49D0-B0DB-49161B526686}" srcOrd="0" destOrd="0" presId="urn:microsoft.com/office/officeart/2005/8/layout/list1"/>
    <dgm:cxn modelId="{30801626-5D0A-4FB5-9C54-ECFCCB434B37}" type="presParOf" srcId="{2A0CB22E-EFD4-4B80-A2A9-F07BBE0D82FD}" destId="{F1D8CFE3-1276-4234-9FB7-E7F97B330F40}" srcOrd="0" destOrd="0" presId="urn:microsoft.com/office/officeart/2005/8/layout/list1"/>
    <dgm:cxn modelId="{1D140AC2-1147-462C-B735-CAB9C475F139}" type="presParOf" srcId="{F1D8CFE3-1276-4234-9FB7-E7F97B330F40}" destId="{D30FDEA1-62A4-4C38-ACB8-4F53F8DCC9D6}" srcOrd="0" destOrd="0" presId="urn:microsoft.com/office/officeart/2005/8/layout/list1"/>
    <dgm:cxn modelId="{CACB097F-9DE8-409F-A475-8CD521A0C76B}" type="presParOf" srcId="{F1D8CFE3-1276-4234-9FB7-E7F97B330F40}" destId="{6B7E8142-7508-448D-8FA3-9CCA4A73521A}" srcOrd="1" destOrd="0" presId="urn:microsoft.com/office/officeart/2005/8/layout/list1"/>
    <dgm:cxn modelId="{5548BEE1-BBF9-4060-A396-6953DD62AD23}" type="presParOf" srcId="{2A0CB22E-EFD4-4B80-A2A9-F07BBE0D82FD}" destId="{A5D2EEEB-401F-4ABF-BA41-8BFECC633877}" srcOrd="1" destOrd="0" presId="urn:microsoft.com/office/officeart/2005/8/layout/list1"/>
    <dgm:cxn modelId="{A91061CE-5806-4584-A0AE-7BA6E49533E1}" type="presParOf" srcId="{2A0CB22E-EFD4-4B80-A2A9-F07BBE0D82FD}" destId="{828264F6-2D78-4304-B50D-31D7FC67EF2D}" srcOrd="2" destOrd="0" presId="urn:microsoft.com/office/officeart/2005/8/layout/list1"/>
    <dgm:cxn modelId="{AE9E3AD7-4BE7-4BBD-8F3E-FF846A041F96}" type="presParOf" srcId="{2A0CB22E-EFD4-4B80-A2A9-F07BBE0D82FD}" destId="{F0A348BE-F918-4C8C-918F-69A2DD925279}" srcOrd="3" destOrd="0" presId="urn:microsoft.com/office/officeart/2005/8/layout/list1"/>
    <dgm:cxn modelId="{62705038-2564-4DAB-B542-7AAEE7FBF7EF}" type="presParOf" srcId="{2A0CB22E-EFD4-4B80-A2A9-F07BBE0D82FD}" destId="{FDB36BA9-C25F-4999-BEF4-F2E1201D8193}" srcOrd="4" destOrd="0" presId="urn:microsoft.com/office/officeart/2005/8/layout/list1"/>
    <dgm:cxn modelId="{C1E228F4-2A2D-4F42-A3B0-7CAA7CCBEC62}" type="presParOf" srcId="{FDB36BA9-C25F-4999-BEF4-F2E1201D8193}" destId="{CBDE75BC-E428-49D0-B0DB-49161B526686}" srcOrd="0" destOrd="0" presId="urn:microsoft.com/office/officeart/2005/8/layout/list1"/>
    <dgm:cxn modelId="{45C65617-CF6D-4641-BA10-176B0F571D05}" type="presParOf" srcId="{FDB36BA9-C25F-4999-BEF4-F2E1201D8193}" destId="{D98C6A7A-DD93-4C98-B991-7076BC633F17}" srcOrd="1" destOrd="0" presId="urn:microsoft.com/office/officeart/2005/8/layout/list1"/>
    <dgm:cxn modelId="{6EC862DD-6E7B-4593-BF49-30E42C568CDF}" type="presParOf" srcId="{2A0CB22E-EFD4-4B80-A2A9-F07BBE0D82FD}" destId="{72553459-9FDC-4D71-94D5-5B7B8CC865C5}" srcOrd="5" destOrd="0" presId="urn:microsoft.com/office/officeart/2005/8/layout/list1"/>
    <dgm:cxn modelId="{E1D5627E-ACB7-4CB9-88E1-502145F2274F}" type="presParOf" srcId="{2A0CB22E-EFD4-4B80-A2A9-F07BBE0D82FD}" destId="{81DB0BEE-8756-426B-955D-56C9452C489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2634E0-ADCC-4C0F-8797-B8AF532898F9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0C37C46B-89B2-491C-BCE3-A90EBECCD86B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Mesterséges</a:t>
          </a:r>
        </a:p>
      </dgm:t>
    </dgm:pt>
    <dgm:pt modelId="{3E3A3315-4A79-481E-9506-EE594FD13D68}" type="parTrans" cxnId="{D3EE2861-B1A3-453B-8DE1-2F2E5803DB2E}">
      <dgm:prSet/>
      <dgm:spPr/>
      <dgm:t>
        <a:bodyPr/>
        <a:lstStyle/>
        <a:p>
          <a:endParaRPr lang="hu-HU"/>
        </a:p>
      </dgm:t>
    </dgm:pt>
    <dgm:pt modelId="{34F68B25-5E71-4821-84CA-E7AAACD2FD4B}" type="sibTrans" cxnId="{D3EE2861-B1A3-453B-8DE1-2F2E5803DB2E}">
      <dgm:prSet/>
      <dgm:spPr/>
      <dgm:t>
        <a:bodyPr/>
        <a:lstStyle/>
        <a:p>
          <a:endParaRPr lang="hu-HU"/>
        </a:p>
      </dgm:t>
    </dgm:pt>
    <dgm:pt modelId="{B608F47C-7EE3-4739-86FE-4AE434EA86E3}">
      <dgm:prSet phldrT="[Szöveg]"/>
      <dgm:spPr/>
      <dgm:t>
        <a:bodyPr/>
        <a:lstStyle/>
        <a:p>
          <a:r>
            <a:rPr lang="hu-HU" dirty="0"/>
            <a:t>Ember által készített, nem fordul elő a természetben</a:t>
          </a:r>
        </a:p>
      </dgm:t>
    </dgm:pt>
    <dgm:pt modelId="{6B044415-A114-414C-B6A9-71E4E814894C}" type="sibTrans" cxnId="{8E1C4E1E-FF76-4FF8-A24C-417130C4C3AE}">
      <dgm:prSet/>
      <dgm:spPr/>
      <dgm:t>
        <a:bodyPr/>
        <a:lstStyle/>
        <a:p>
          <a:endParaRPr lang="hu-HU"/>
        </a:p>
      </dgm:t>
    </dgm:pt>
    <dgm:pt modelId="{629A4501-71B6-410C-830F-312D30203366}" type="parTrans" cxnId="{8E1C4E1E-FF76-4FF8-A24C-417130C4C3AE}">
      <dgm:prSet/>
      <dgm:spPr/>
      <dgm:t>
        <a:bodyPr/>
        <a:lstStyle/>
        <a:p>
          <a:endParaRPr lang="hu-HU"/>
        </a:p>
      </dgm:t>
    </dgm:pt>
    <dgm:pt modelId="{70EF1F7F-B052-4CE9-A4E7-9E2C1D7B9FCF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Intelligencia</a:t>
          </a:r>
        </a:p>
      </dgm:t>
    </dgm:pt>
    <dgm:pt modelId="{0DA53E3F-1EAD-4CCE-8C62-640637166E07}" type="sibTrans" cxnId="{F1A54F33-D8E1-4E52-B79B-FE6D9FD86224}">
      <dgm:prSet/>
      <dgm:spPr/>
      <dgm:t>
        <a:bodyPr/>
        <a:lstStyle/>
        <a:p>
          <a:endParaRPr lang="hu-HU"/>
        </a:p>
      </dgm:t>
    </dgm:pt>
    <dgm:pt modelId="{26262E50-712D-4057-A5CA-722E45201601}" type="parTrans" cxnId="{F1A54F33-D8E1-4E52-B79B-FE6D9FD86224}">
      <dgm:prSet/>
      <dgm:spPr/>
      <dgm:t>
        <a:bodyPr/>
        <a:lstStyle/>
        <a:p>
          <a:endParaRPr lang="hu-HU"/>
        </a:p>
      </dgm:t>
    </dgm:pt>
    <dgm:pt modelId="{B1576520-C0F0-413C-91B3-CFA6080E1F05}">
      <dgm:prSet phldrT="[Szöveg]"/>
      <dgm:spPr/>
      <dgm:t>
        <a:bodyPr/>
        <a:lstStyle/>
        <a:p>
          <a:r>
            <a:rPr lang="hu-HU" dirty="0"/>
            <a:t> </a:t>
          </a:r>
        </a:p>
      </dgm:t>
    </dgm:pt>
    <dgm:pt modelId="{315D2514-8B46-45E4-8D91-3FB5A15832F7}" type="sibTrans" cxnId="{F367A628-04DE-4681-8DBC-B42C1A9C698B}">
      <dgm:prSet/>
      <dgm:spPr/>
      <dgm:t>
        <a:bodyPr/>
        <a:lstStyle/>
        <a:p>
          <a:endParaRPr lang="hu-HU"/>
        </a:p>
      </dgm:t>
    </dgm:pt>
    <dgm:pt modelId="{05B065C5-DF89-43A0-989F-6CCFF724C64B}" type="parTrans" cxnId="{F367A628-04DE-4681-8DBC-B42C1A9C698B}">
      <dgm:prSet/>
      <dgm:spPr/>
      <dgm:t>
        <a:bodyPr/>
        <a:lstStyle/>
        <a:p>
          <a:endParaRPr lang="hu-HU"/>
        </a:p>
      </dgm:t>
    </dgm:pt>
    <dgm:pt modelId="{2A0CB22E-EFD4-4B80-A2A9-F07BBE0D82FD}" type="pres">
      <dgm:prSet presAssocID="{772634E0-ADCC-4C0F-8797-B8AF532898F9}" presName="linear" presStyleCnt="0">
        <dgm:presLayoutVars>
          <dgm:dir/>
          <dgm:animLvl val="lvl"/>
          <dgm:resizeHandles val="exact"/>
        </dgm:presLayoutVars>
      </dgm:prSet>
      <dgm:spPr/>
    </dgm:pt>
    <dgm:pt modelId="{F1D8CFE3-1276-4234-9FB7-E7F97B330F40}" type="pres">
      <dgm:prSet presAssocID="{0C37C46B-89B2-491C-BCE3-A90EBECCD86B}" presName="parentLin" presStyleCnt="0"/>
      <dgm:spPr/>
    </dgm:pt>
    <dgm:pt modelId="{D30FDEA1-62A4-4C38-ACB8-4F53F8DCC9D6}" type="pres">
      <dgm:prSet presAssocID="{0C37C46B-89B2-491C-BCE3-A90EBECCD86B}" presName="parentLeftMargin" presStyleLbl="node1" presStyleIdx="0" presStyleCnt="2"/>
      <dgm:spPr/>
    </dgm:pt>
    <dgm:pt modelId="{6B7E8142-7508-448D-8FA3-9CCA4A73521A}" type="pres">
      <dgm:prSet presAssocID="{0C37C46B-89B2-491C-BCE3-A90EBECCD86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D2EEEB-401F-4ABF-BA41-8BFECC633877}" type="pres">
      <dgm:prSet presAssocID="{0C37C46B-89B2-491C-BCE3-A90EBECCD86B}" presName="negativeSpace" presStyleCnt="0"/>
      <dgm:spPr/>
    </dgm:pt>
    <dgm:pt modelId="{828264F6-2D78-4304-B50D-31D7FC67EF2D}" type="pres">
      <dgm:prSet presAssocID="{0C37C46B-89B2-491C-BCE3-A90EBECCD86B}" presName="childText" presStyleLbl="conFgAcc1" presStyleIdx="0" presStyleCnt="2">
        <dgm:presLayoutVars>
          <dgm:bulletEnabled val="1"/>
        </dgm:presLayoutVars>
      </dgm:prSet>
      <dgm:spPr/>
    </dgm:pt>
    <dgm:pt modelId="{F0A348BE-F918-4C8C-918F-69A2DD925279}" type="pres">
      <dgm:prSet presAssocID="{34F68B25-5E71-4821-84CA-E7AAACD2FD4B}" presName="spaceBetweenRectangles" presStyleCnt="0"/>
      <dgm:spPr/>
    </dgm:pt>
    <dgm:pt modelId="{FDB36BA9-C25F-4999-BEF4-F2E1201D8193}" type="pres">
      <dgm:prSet presAssocID="{70EF1F7F-B052-4CE9-A4E7-9E2C1D7B9FCF}" presName="parentLin" presStyleCnt="0"/>
      <dgm:spPr/>
    </dgm:pt>
    <dgm:pt modelId="{CBDE75BC-E428-49D0-B0DB-49161B526686}" type="pres">
      <dgm:prSet presAssocID="{70EF1F7F-B052-4CE9-A4E7-9E2C1D7B9FCF}" presName="parentLeftMargin" presStyleLbl="node1" presStyleIdx="0" presStyleCnt="2"/>
      <dgm:spPr/>
    </dgm:pt>
    <dgm:pt modelId="{D98C6A7A-DD93-4C98-B991-7076BC633F17}" type="pres">
      <dgm:prSet presAssocID="{70EF1F7F-B052-4CE9-A4E7-9E2C1D7B9FC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2553459-9FDC-4D71-94D5-5B7B8CC865C5}" type="pres">
      <dgm:prSet presAssocID="{70EF1F7F-B052-4CE9-A4E7-9E2C1D7B9FCF}" presName="negativeSpace" presStyleCnt="0"/>
      <dgm:spPr/>
    </dgm:pt>
    <dgm:pt modelId="{81DB0BEE-8756-426B-955D-56C9452C4897}" type="pres">
      <dgm:prSet presAssocID="{70EF1F7F-B052-4CE9-A4E7-9E2C1D7B9FC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E1C4E1E-FF76-4FF8-A24C-417130C4C3AE}" srcId="{0C37C46B-89B2-491C-BCE3-A90EBECCD86B}" destId="{B608F47C-7EE3-4739-86FE-4AE434EA86E3}" srcOrd="0" destOrd="0" parTransId="{629A4501-71B6-410C-830F-312D30203366}" sibTransId="{6B044415-A114-414C-B6A9-71E4E814894C}"/>
    <dgm:cxn modelId="{B04BC11F-6CC3-44F3-AFB4-413554AD9EA6}" type="presOf" srcId="{B1576520-C0F0-413C-91B3-CFA6080E1F05}" destId="{81DB0BEE-8756-426B-955D-56C9452C4897}" srcOrd="0" destOrd="0" presId="urn:microsoft.com/office/officeart/2005/8/layout/list1"/>
    <dgm:cxn modelId="{F367A628-04DE-4681-8DBC-B42C1A9C698B}" srcId="{70EF1F7F-B052-4CE9-A4E7-9E2C1D7B9FCF}" destId="{B1576520-C0F0-413C-91B3-CFA6080E1F05}" srcOrd="0" destOrd="0" parTransId="{05B065C5-DF89-43A0-989F-6CCFF724C64B}" sibTransId="{315D2514-8B46-45E4-8D91-3FB5A15832F7}"/>
    <dgm:cxn modelId="{F1A54F33-D8E1-4E52-B79B-FE6D9FD86224}" srcId="{772634E0-ADCC-4C0F-8797-B8AF532898F9}" destId="{70EF1F7F-B052-4CE9-A4E7-9E2C1D7B9FCF}" srcOrd="1" destOrd="0" parTransId="{26262E50-712D-4057-A5CA-722E45201601}" sibTransId="{0DA53E3F-1EAD-4CCE-8C62-640637166E07}"/>
    <dgm:cxn modelId="{D3EE2861-B1A3-453B-8DE1-2F2E5803DB2E}" srcId="{772634E0-ADCC-4C0F-8797-B8AF532898F9}" destId="{0C37C46B-89B2-491C-BCE3-A90EBECCD86B}" srcOrd="0" destOrd="0" parTransId="{3E3A3315-4A79-481E-9506-EE594FD13D68}" sibTransId="{34F68B25-5E71-4821-84CA-E7AAACD2FD4B}"/>
    <dgm:cxn modelId="{F4110356-E17B-413D-A2C5-BB083104773A}" type="presOf" srcId="{B608F47C-7EE3-4739-86FE-4AE434EA86E3}" destId="{828264F6-2D78-4304-B50D-31D7FC67EF2D}" srcOrd="0" destOrd="0" presId="urn:microsoft.com/office/officeart/2005/8/layout/list1"/>
    <dgm:cxn modelId="{7AC5A084-1B1E-440B-BB2E-CCE8B0686023}" type="presOf" srcId="{0C37C46B-89B2-491C-BCE3-A90EBECCD86B}" destId="{6B7E8142-7508-448D-8FA3-9CCA4A73521A}" srcOrd="1" destOrd="0" presId="urn:microsoft.com/office/officeart/2005/8/layout/list1"/>
    <dgm:cxn modelId="{EB72CB9E-6B7E-4B36-9F32-28C9063E85A7}" type="presOf" srcId="{772634E0-ADCC-4C0F-8797-B8AF532898F9}" destId="{2A0CB22E-EFD4-4B80-A2A9-F07BBE0D82FD}" srcOrd="0" destOrd="0" presId="urn:microsoft.com/office/officeart/2005/8/layout/list1"/>
    <dgm:cxn modelId="{BCCB47B4-CC00-459A-9024-5AA8C989EA6F}" type="presOf" srcId="{0C37C46B-89B2-491C-BCE3-A90EBECCD86B}" destId="{D30FDEA1-62A4-4C38-ACB8-4F53F8DCC9D6}" srcOrd="0" destOrd="0" presId="urn:microsoft.com/office/officeart/2005/8/layout/list1"/>
    <dgm:cxn modelId="{D07B0FD6-3A90-46DF-BDBB-E4801CF5B953}" type="presOf" srcId="{70EF1F7F-B052-4CE9-A4E7-9E2C1D7B9FCF}" destId="{D98C6A7A-DD93-4C98-B991-7076BC633F17}" srcOrd="1" destOrd="0" presId="urn:microsoft.com/office/officeart/2005/8/layout/list1"/>
    <dgm:cxn modelId="{4AE7ABDE-AC85-43AA-BB7E-FACF3A0EDE4E}" type="presOf" srcId="{70EF1F7F-B052-4CE9-A4E7-9E2C1D7B9FCF}" destId="{CBDE75BC-E428-49D0-B0DB-49161B526686}" srcOrd="0" destOrd="0" presId="urn:microsoft.com/office/officeart/2005/8/layout/list1"/>
    <dgm:cxn modelId="{30801626-5D0A-4FB5-9C54-ECFCCB434B37}" type="presParOf" srcId="{2A0CB22E-EFD4-4B80-A2A9-F07BBE0D82FD}" destId="{F1D8CFE3-1276-4234-9FB7-E7F97B330F40}" srcOrd="0" destOrd="0" presId="urn:microsoft.com/office/officeart/2005/8/layout/list1"/>
    <dgm:cxn modelId="{1D140AC2-1147-462C-B735-CAB9C475F139}" type="presParOf" srcId="{F1D8CFE3-1276-4234-9FB7-E7F97B330F40}" destId="{D30FDEA1-62A4-4C38-ACB8-4F53F8DCC9D6}" srcOrd="0" destOrd="0" presId="urn:microsoft.com/office/officeart/2005/8/layout/list1"/>
    <dgm:cxn modelId="{CACB097F-9DE8-409F-A475-8CD521A0C76B}" type="presParOf" srcId="{F1D8CFE3-1276-4234-9FB7-E7F97B330F40}" destId="{6B7E8142-7508-448D-8FA3-9CCA4A73521A}" srcOrd="1" destOrd="0" presId="urn:microsoft.com/office/officeart/2005/8/layout/list1"/>
    <dgm:cxn modelId="{5548BEE1-BBF9-4060-A396-6953DD62AD23}" type="presParOf" srcId="{2A0CB22E-EFD4-4B80-A2A9-F07BBE0D82FD}" destId="{A5D2EEEB-401F-4ABF-BA41-8BFECC633877}" srcOrd="1" destOrd="0" presId="urn:microsoft.com/office/officeart/2005/8/layout/list1"/>
    <dgm:cxn modelId="{A91061CE-5806-4584-A0AE-7BA6E49533E1}" type="presParOf" srcId="{2A0CB22E-EFD4-4B80-A2A9-F07BBE0D82FD}" destId="{828264F6-2D78-4304-B50D-31D7FC67EF2D}" srcOrd="2" destOrd="0" presId="urn:microsoft.com/office/officeart/2005/8/layout/list1"/>
    <dgm:cxn modelId="{AE9E3AD7-4BE7-4BBD-8F3E-FF846A041F96}" type="presParOf" srcId="{2A0CB22E-EFD4-4B80-A2A9-F07BBE0D82FD}" destId="{F0A348BE-F918-4C8C-918F-69A2DD925279}" srcOrd="3" destOrd="0" presId="urn:microsoft.com/office/officeart/2005/8/layout/list1"/>
    <dgm:cxn modelId="{62705038-2564-4DAB-B542-7AAEE7FBF7EF}" type="presParOf" srcId="{2A0CB22E-EFD4-4B80-A2A9-F07BBE0D82FD}" destId="{FDB36BA9-C25F-4999-BEF4-F2E1201D8193}" srcOrd="4" destOrd="0" presId="urn:microsoft.com/office/officeart/2005/8/layout/list1"/>
    <dgm:cxn modelId="{C1E228F4-2A2D-4F42-A3B0-7CAA7CCBEC62}" type="presParOf" srcId="{FDB36BA9-C25F-4999-BEF4-F2E1201D8193}" destId="{CBDE75BC-E428-49D0-B0DB-49161B526686}" srcOrd="0" destOrd="0" presId="urn:microsoft.com/office/officeart/2005/8/layout/list1"/>
    <dgm:cxn modelId="{45C65617-CF6D-4641-BA10-176B0F571D05}" type="presParOf" srcId="{FDB36BA9-C25F-4999-BEF4-F2E1201D8193}" destId="{D98C6A7A-DD93-4C98-B991-7076BC633F17}" srcOrd="1" destOrd="0" presId="urn:microsoft.com/office/officeart/2005/8/layout/list1"/>
    <dgm:cxn modelId="{6EC862DD-6E7B-4593-BF49-30E42C568CDF}" type="presParOf" srcId="{2A0CB22E-EFD4-4B80-A2A9-F07BBE0D82FD}" destId="{72553459-9FDC-4D71-94D5-5B7B8CC865C5}" srcOrd="5" destOrd="0" presId="urn:microsoft.com/office/officeart/2005/8/layout/list1"/>
    <dgm:cxn modelId="{E1D5627E-ACB7-4CB9-88E1-502145F2274F}" type="presParOf" srcId="{2A0CB22E-EFD4-4B80-A2A9-F07BBE0D82FD}" destId="{81DB0BEE-8756-426B-955D-56C9452C489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2634E0-ADCC-4C0F-8797-B8AF532898F9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0C37C46B-89B2-491C-BCE3-A90EBECCD86B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Mesterséges</a:t>
          </a:r>
        </a:p>
      </dgm:t>
    </dgm:pt>
    <dgm:pt modelId="{3E3A3315-4A79-481E-9506-EE594FD13D68}" type="parTrans" cxnId="{D3EE2861-B1A3-453B-8DE1-2F2E5803DB2E}">
      <dgm:prSet/>
      <dgm:spPr/>
      <dgm:t>
        <a:bodyPr/>
        <a:lstStyle/>
        <a:p>
          <a:endParaRPr lang="hu-HU"/>
        </a:p>
      </dgm:t>
    </dgm:pt>
    <dgm:pt modelId="{34F68B25-5E71-4821-84CA-E7AAACD2FD4B}" type="sibTrans" cxnId="{D3EE2861-B1A3-453B-8DE1-2F2E5803DB2E}">
      <dgm:prSet/>
      <dgm:spPr/>
      <dgm:t>
        <a:bodyPr/>
        <a:lstStyle/>
        <a:p>
          <a:endParaRPr lang="hu-HU"/>
        </a:p>
      </dgm:t>
    </dgm:pt>
    <dgm:pt modelId="{B608F47C-7EE3-4739-86FE-4AE434EA86E3}">
      <dgm:prSet phldrT="[Szöveg]"/>
      <dgm:spPr/>
      <dgm:t>
        <a:bodyPr/>
        <a:lstStyle/>
        <a:p>
          <a:r>
            <a:rPr lang="hu-HU" dirty="0"/>
            <a:t>Ember által készített, nem fordul elő a természetben</a:t>
          </a:r>
        </a:p>
      </dgm:t>
    </dgm:pt>
    <dgm:pt modelId="{6B044415-A114-414C-B6A9-71E4E814894C}" type="sibTrans" cxnId="{8E1C4E1E-FF76-4FF8-A24C-417130C4C3AE}">
      <dgm:prSet/>
      <dgm:spPr/>
      <dgm:t>
        <a:bodyPr/>
        <a:lstStyle/>
        <a:p>
          <a:endParaRPr lang="hu-HU"/>
        </a:p>
      </dgm:t>
    </dgm:pt>
    <dgm:pt modelId="{629A4501-71B6-410C-830F-312D30203366}" type="parTrans" cxnId="{8E1C4E1E-FF76-4FF8-A24C-417130C4C3AE}">
      <dgm:prSet/>
      <dgm:spPr/>
      <dgm:t>
        <a:bodyPr/>
        <a:lstStyle/>
        <a:p>
          <a:endParaRPr lang="hu-HU"/>
        </a:p>
      </dgm:t>
    </dgm:pt>
    <dgm:pt modelId="{70EF1F7F-B052-4CE9-A4E7-9E2C1D7B9FCF}">
      <dgm:prSet phldrT="[Szöveg]"/>
      <dgm:spPr>
        <a:solidFill>
          <a:schemeClr val="tx1"/>
        </a:solidFill>
      </dgm:spPr>
      <dgm:t>
        <a:bodyPr/>
        <a:lstStyle/>
        <a:p>
          <a:r>
            <a:rPr lang="hu-HU" dirty="0"/>
            <a:t>Intelligencia</a:t>
          </a:r>
        </a:p>
      </dgm:t>
    </dgm:pt>
    <dgm:pt modelId="{0DA53E3F-1EAD-4CCE-8C62-640637166E07}" type="sibTrans" cxnId="{F1A54F33-D8E1-4E52-B79B-FE6D9FD86224}">
      <dgm:prSet/>
      <dgm:spPr/>
      <dgm:t>
        <a:bodyPr/>
        <a:lstStyle/>
        <a:p>
          <a:endParaRPr lang="hu-HU"/>
        </a:p>
      </dgm:t>
    </dgm:pt>
    <dgm:pt modelId="{26262E50-712D-4057-A5CA-722E45201601}" type="parTrans" cxnId="{F1A54F33-D8E1-4E52-B79B-FE6D9FD86224}">
      <dgm:prSet/>
      <dgm:spPr/>
      <dgm:t>
        <a:bodyPr/>
        <a:lstStyle/>
        <a:p>
          <a:endParaRPr lang="hu-HU"/>
        </a:p>
      </dgm:t>
    </dgm:pt>
    <dgm:pt modelId="{B1576520-C0F0-413C-91B3-CFA6080E1F05}">
      <dgm:prSet phldrT="[Szöveg]"/>
      <dgm:spPr/>
      <dgm:t>
        <a:bodyPr/>
        <a:lstStyle/>
        <a:p>
          <a:r>
            <a:rPr lang="hu-HU" dirty="0"/>
            <a:t>Képes tanulni</a:t>
          </a:r>
        </a:p>
      </dgm:t>
    </dgm:pt>
    <dgm:pt modelId="{315D2514-8B46-45E4-8D91-3FB5A15832F7}" type="sibTrans" cxnId="{F367A628-04DE-4681-8DBC-B42C1A9C698B}">
      <dgm:prSet/>
      <dgm:spPr/>
      <dgm:t>
        <a:bodyPr/>
        <a:lstStyle/>
        <a:p>
          <a:endParaRPr lang="hu-HU"/>
        </a:p>
      </dgm:t>
    </dgm:pt>
    <dgm:pt modelId="{05B065C5-DF89-43A0-989F-6CCFF724C64B}" type="parTrans" cxnId="{F367A628-04DE-4681-8DBC-B42C1A9C698B}">
      <dgm:prSet/>
      <dgm:spPr/>
      <dgm:t>
        <a:bodyPr/>
        <a:lstStyle/>
        <a:p>
          <a:endParaRPr lang="hu-HU"/>
        </a:p>
      </dgm:t>
    </dgm:pt>
    <dgm:pt modelId="{2A0CB22E-EFD4-4B80-A2A9-F07BBE0D82FD}" type="pres">
      <dgm:prSet presAssocID="{772634E0-ADCC-4C0F-8797-B8AF532898F9}" presName="linear" presStyleCnt="0">
        <dgm:presLayoutVars>
          <dgm:dir/>
          <dgm:animLvl val="lvl"/>
          <dgm:resizeHandles val="exact"/>
        </dgm:presLayoutVars>
      </dgm:prSet>
      <dgm:spPr/>
    </dgm:pt>
    <dgm:pt modelId="{F1D8CFE3-1276-4234-9FB7-E7F97B330F40}" type="pres">
      <dgm:prSet presAssocID="{0C37C46B-89B2-491C-BCE3-A90EBECCD86B}" presName="parentLin" presStyleCnt="0"/>
      <dgm:spPr/>
    </dgm:pt>
    <dgm:pt modelId="{D30FDEA1-62A4-4C38-ACB8-4F53F8DCC9D6}" type="pres">
      <dgm:prSet presAssocID="{0C37C46B-89B2-491C-BCE3-A90EBECCD86B}" presName="parentLeftMargin" presStyleLbl="node1" presStyleIdx="0" presStyleCnt="2"/>
      <dgm:spPr/>
    </dgm:pt>
    <dgm:pt modelId="{6B7E8142-7508-448D-8FA3-9CCA4A73521A}" type="pres">
      <dgm:prSet presAssocID="{0C37C46B-89B2-491C-BCE3-A90EBECCD86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D2EEEB-401F-4ABF-BA41-8BFECC633877}" type="pres">
      <dgm:prSet presAssocID="{0C37C46B-89B2-491C-BCE3-A90EBECCD86B}" presName="negativeSpace" presStyleCnt="0"/>
      <dgm:spPr/>
    </dgm:pt>
    <dgm:pt modelId="{828264F6-2D78-4304-B50D-31D7FC67EF2D}" type="pres">
      <dgm:prSet presAssocID="{0C37C46B-89B2-491C-BCE3-A90EBECCD86B}" presName="childText" presStyleLbl="conFgAcc1" presStyleIdx="0" presStyleCnt="2">
        <dgm:presLayoutVars>
          <dgm:bulletEnabled val="1"/>
        </dgm:presLayoutVars>
      </dgm:prSet>
      <dgm:spPr/>
    </dgm:pt>
    <dgm:pt modelId="{F0A348BE-F918-4C8C-918F-69A2DD925279}" type="pres">
      <dgm:prSet presAssocID="{34F68B25-5E71-4821-84CA-E7AAACD2FD4B}" presName="spaceBetweenRectangles" presStyleCnt="0"/>
      <dgm:spPr/>
    </dgm:pt>
    <dgm:pt modelId="{FDB36BA9-C25F-4999-BEF4-F2E1201D8193}" type="pres">
      <dgm:prSet presAssocID="{70EF1F7F-B052-4CE9-A4E7-9E2C1D7B9FCF}" presName="parentLin" presStyleCnt="0"/>
      <dgm:spPr/>
    </dgm:pt>
    <dgm:pt modelId="{CBDE75BC-E428-49D0-B0DB-49161B526686}" type="pres">
      <dgm:prSet presAssocID="{70EF1F7F-B052-4CE9-A4E7-9E2C1D7B9FCF}" presName="parentLeftMargin" presStyleLbl="node1" presStyleIdx="0" presStyleCnt="2"/>
      <dgm:spPr/>
    </dgm:pt>
    <dgm:pt modelId="{D98C6A7A-DD93-4C98-B991-7076BC633F17}" type="pres">
      <dgm:prSet presAssocID="{70EF1F7F-B052-4CE9-A4E7-9E2C1D7B9FC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2553459-9FDC-4D71-94D5-5B7B8CC865C5}" type="pres">
      <dgm:prSet presAssocID="{70EF1F7F-B052-4CE9-A4E7-9E2C1D7B9FCF}" presName="negativeSpace" presStyleCnt="0"/>
      <dgm:spPr/>
    </dgm:pt>
    <dgm:pt modelId="{81DB0BEE-8756-426B-955D-56C9452C4897}" type="pres">
      <dgm:prSet presAssocID="{70EF1F7F-B052-4CE9-A4E7-9E2C1D7B9FC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E1C4E1E-FF76-4FF8-A24C-417130C4C3AE}" srcId="{0C37C46B-89B2-491C-BCE3-A90EBECCD86B}" destId="{B608F47C-7EE3-4739-86FE-4AE434EA86E3}" srcOrd="0" destOrd="0" parTransId="{629A4501-71B6-410C-830F-312D30203366}" sibTransId="{6B044415-A114-414C-B6A9-71E4E814894C}"/>
    <dgm:cxn modelId="{B04BC11F-6CC3-44F3-AFB4-413554AD9EA6}" type="presOf" srcId="{B1576520-C0F0-413C-91B3-CFA6080E1F05}" destId="{81DB0BEE-8756-426B-955D-56C9452C4897}" srcOrd="0" destOrd="0" presId="urn:microsoft.com/office/officeart/2005/8/layout/list1"/>
    <dgm:cxn modelId="{F367A628-04DE-4681-8DBC-B42C1A9C698B}" srcId="{70EF1F7F-B052-4CE9-A4E7-9E2C1D7B9FCF}" destId="{B1576520-C0F0-413C-91B3-CFA6080E1F05}" srcOrd="0" destOrd="0" parTransId="{05B065C5-DF89-43A0-989F-6CCFF724C64B}" sibTransId="{315D2514-8B46-45E4-8D91-3FB5A15832F7}"/>
    <dgm:cxn modelId="{F1A54F33-D8E1-4E52-B79B-FE6D9FD86224}" srcId="{772634E0-ADCC-4C0F-8797-B8AF532898F9}" destId="{70EF1F7F-B052-4CE9-A4E7-9E2C1D7B9FCF}" srcOrd="1" destOrd="0" parTransId="{26262E50-712D-4057-A5CA-722E45201601}" sibTransId="{0DA53E3F-1EAD-4CCE-8C62-640637166E07}"/>
    <dgm:cxn modelId="{D3EE2861-B1A3-453B-8DE1-2F2E5803DB2E}" srcId="{772634E0-ADCC-4C0F-8797-B8AF532898F9}" destId="{0C37C46B-89B2-491C-BCE3-A90EBECCD86B}" srcOrd="0" destOrd="0" parTransId="{3E3A3315-4A79-481E-9506-EE594FD13D68}" sibTransId="{34F68B25-5E71-4821-84CA-E7AAACD2FD4B}"/>
    <dgm:cxn modelId="{F4110356-E17B-413D-A2C5-BB083104773A}" type="presOf" srcId="{B608F47C-7EE3-4739-86FE-4AE434EA86E3}" destId="{828264F6-2D78-4304-B50D-31D7FC67EF2D}" srcOrd="0" destOrd="0" presId="urn:microsoft.com/office/officeart/2005/8/layout/list1"/>
    <dgm:cxn modelId="{7AC5A084-1B1E-440B-BB2E-CCE8B0686023}" type="presOf" srcId="{0C37C46B-89B2-491C-BCE3-A90EBECCD86B}" destId="{6B7E8142-7508-448D-8FA3-9CCA4A73521A}" srcOrd="1" destOrd="0" presId="urn:microsoft.com/office/officeart/2005/8/layout/list1"/>
    <dgm:cxn modelId="{EB72CB9E-6B7E-4B36-9F32-28C9063E85A7}" type="presOf" srcId="{772634E0-ADCC-4C0F-8797-B8AF532898F9}" destId="{2A0CB22E-EFD4-4B80-A2A9-F07BBE0D82FD}" srcOrd="0" destOrd="0" presId="urn:microsoft.com/office/officeart/2005/8/layout/list1"/>
    <dgm:cxn modelId="{BCCB47B4-CC00-459A-9024-5AA8C989EA6F}" type="presOf" srcId="{0C37C46B-89B2-491C-BCE3-A90EBECCD86B}" destId="{D30FDEA1-62A4-4C38-ACB8-4F53F8DCC9D6}" srcOrd="0" destOrd="0" presId="urn:microsoft.com/office/officeart/2005/8/layout/list1"/>
    <dgm:cxn modelId="{D07B0FD6-3A90-46DF-BDBB-E4801CF5B953}" type="presOf" srcId="{70EF1F7F-B052-4CE9-A4E7-9E2C1D7B9FCF}" destId="{D98C6A7A-DD93-4C98-B991-7076BC633F17}" srcOrd="1" destOrd="0" presId="urn:microsoft.com/office/officeart/2005/8/layout/list1"/>
    <dgm:cxn modelId="{4AE7ABDE-AC85-43AA-BB7E-FACF3A0EDE4E}" type="presOf" srcId="{70EF1F7F-B052-4CE9-A4E7-9E2C1D7B9FCF}" destId="{CBDE75BC-E428-49D0-B0DB-49161B526686}" srcOrd="0" destOrd="0" presId="urn:microsoft.com/office/officeart/2005/8/layout/list1"/>
    <dgm:cxn modelId="{30801626-5D0A-4FB5-9C54-ECFCCB434B37}" type="presParOf" srcId="{2A0CB22E-EFD4-4B80-A2A9-F07BBE0D82FD}" destId="{F1D8CFE3-1276-4234-9FB7-E7F97B330F40}" srcOrd="0" destOrd="0" presId="urn:microsoft.com/office/officeart/2005/8/layout/list1"/>
    <dgm:cxn modelId="{1D140AC2-1147-462C-B735-CAB9C475F139}" type="presParOf" srcId="{F1D8CFE3-1276-4234-9FB7-E7F97B330F40}" destId="{D30FDEA1-62A4-4C38-ACB8-4F53F8DCC9D6}" srcOrd="0" destOrd="0" presId="urn:microsoft.com/office/officeart/2005/8/layout/list1"/>
    <dgm:cxn modelId="{CACB097F-9DE8-409F-A475-8CD521A0C76B}" type="presParOf" srcId="{F1D8CFE3-1276-4234-9FB7-E7F97B330F40}" destId="{6B7E8142-7508-448D-8FA3-9CCA4A73521A}" srcOrd="1" destOrd="0" presId="urn:microsoft.com/office/officeart/2005/8/layout/list1"/>
    <dgm:cxn modelId="{5548BEE1-BBF9-4060-A396-6953DD62AD23}" type="presParOf" srcId="{2A0CB22E-EFD4-4B80-A2A9-F07BBE0D82FD}" destId="{A5D2EEEB-401F-4ABF-BA41-8BFECC633877}" srcOrd="1" destOrd="0" presId="urn:microsoft.com/office/officeart/2005/8/layout/list1"/>
    <dgm:cxn modelId="{A91061CE-5806-4584-A0AE-7BA6E49533E1}" type="presParOf" srcId="{2A0CB22E-EFD4-4B80-A2A9-F07BBE0D82FD}" destId="{828264F6-2D78-4304-B50D-31D7FC67EF2D}" srcOrd="2" destOrd="0" presId="urn:microsoft.com/office/officeart/2005/8/layout/list1"/>
    <dgm:cxn modelId="{AE9E3AD7-4BE7-4BBD-8F3E-FF846A041F96}" type="presParOf" srcId="{2A0CB22E-EFD4-4B80-A2A9-F07BBE0D82FD}" destId="{F0A348BE-F918-4C8C-918F-69A2DD925279}" srcOrd="3" destOrd="0" presId="urn:microsoft.com/office/officeart/2005/8/layout/list1"/>
    <dgm:cxn modelId="{62705038-2564-4DAB-B542-7AAEE7FBF7EF}" type="presParOf" srcId="{2A0CB22E-EFD4-4B80-A2A9-F07BBE0D82FD}" destId="{FDB36BA9-C25F-4999-BEF4-F2E1201D8193}" srcOrd="4" destOrd="0" presId="urn:microsoft.com/office/officeart/2005/8/layout/list1"/>
    <dgm:cxn modelId="{C1E228F4-2A2D-4F42-A3B0-7CAA7CCBEC62}" type="presParOf" srcId="{FDB36BA9-C25F-4999-BEF4-F2E1201D8193}" destId="{CBDE75BC-E428-49D0-B0DB-49161B526686}" srcOrd="0" destOrd="0" presId="urn:microsoft.com/office/officeart/2005/8/layout/list1"/>
    <dgm:cxn modelId="{45C65617-CF6D-4641-BA10-176B0F571D05}" type="presParOf" srcId="{FDB36BA9-C25F-4999-BEF4-F2E1201D8193}" destId="{D98C6A7A-DD93-4C98-B991-7076BC633F17}" srcOrd="1" destOrd="0" presId="urn:microsoft.com/office/officeart/2005/8/layout/list1"/>
    <dgm:cxn modelId="{6EC862DD-6E7B-4593-BF49-30E42C568CDF}" type="presParOf" srcId="{2A0CB22E-EFD4-4B80-A2A9-F07BBE0D82FD}" destId="{72553459-9FDC-4D71-94D5-5B7B8CC865C5}" srcOrd="5" destOrd="0" presId="urn:microsoft.com/office/officeart/2005/8/layout/list1"/>
    <dgm:cxn modelId="{E1D5627E-ACB7-4CB9-88E1-502145F2274F}" type="presParOf" srcId="{2A0CB22E-EFD4-4B80-A2A9-F07BBE0D82FD}" destId="{81DB0BEE-8756-426B-955D-56C9452C489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FBAD7A-FCDC-49DD-B194-2260FD1284C0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D28BBB9E-C337-4DB7-BAF5-8A56E486DB09}">
      <dgm:prSet phldrT="[Szöveg]"/>
      <dgm:spPr/>
      <dgm:t>
        <a:bodyPr/>
        <a:lstStyle/>
        <a:p>
          <a:r>
            <a:rPr lang="hu-HU" dirty="0" err="1"/>
            <a:t>Hadron</a:t>
          </a:r>
          <a:r>
            <a:rPr lang="hu-HU" dirty="0"/>
            <a:t> terápia</a:t>
          </a:r>
        </a:p>
      </dgm:t>
    </dgm:pt>
    <dgm:pt modelId="{3FBFEEEA-E2F8-4B4D-AE86-64273962026B}" type="parTrans" cxnId="{73997488-E207-4890-9177-FCF008CD2558}">
      <dgm:prSet/>
      <dgm:spPr/>
      <dgm:t>
        <a:bodyPr/>
        <a:lstStyle/>
        <a:p>
          <a:endParaRPr lang="hu-HU"/>
        </a:p>
      </dgm:t>
    </dgm:pt>
    <dgm:pt modelId="{E2EE5A08-EF33-4851-AFE3-579342391185}" type="sibTrans" cxnId="{73997488-E207-4890-9177-FCF008CD2558}">
      <dgm:prSet/>
      <dgm:spPr/>
      <dgm:t>
        <a:bodyPr/>
        <a:lstStyle/>
        <a:p>
          <a:endParaRPr lang="hu-HU"/>
        </a:p>
      </dgm:t>
    </dgm:pt>
    <dgm:pt modelId="{0C8039B0-C517-4BD2-9A12-A528E6809B2D}">
      <dgm:prSet phldrT="[Szöveg]"/>
      <dgm:spPr/>
      <dgm:t>
        <a:bodyPr/>
        <a:lstStyle/>
        <a:p>
          <a:r>
            <a:rPr lang="hu-HU" dirty="0"/>
            <a:t>Részecske fizika</a:t>
          </a:r>
        </a:p>
      </dgm:t>
    </dgm:pt>
    <dgm:pt modelId="{1B881737-F89B-40CE-A1B6-3CBBC056349F}" type="parTrans" cxnId="{A9BE13CB-0EDD-45E9-A757-F475D70EE83E}">
      <dgm:prSet/>
      <dgm:spPr/>
      <dgm:t>
        <a:bodyPr/>
        <a:lstStyle/>
        <a:p>
          <a:endParaRPr lang="hu-HU"/>
        </a:p>
      </dgm:t>
    </dgm:pt>
    <dgm:pt modelId="{A4A374B2-1988-4DD0-B71F-26F7EFED3B44}" type="sibTrans" cxnId="{A9BE13CB-0EDD-45E9-A757-F475D70EE83E}">
      <dgm:prSet/>
      <dgm:spPr/>
      <dgm:t>
        <a:bodyPr/>
        <a:lstStyle/>
        <a:p>
          <a:endParaRPr lang="hu-HU"/>
        </a:p>
      </dgm:t>
    </dgm:pt>
    <dgm:pt modelId="{054DE53D-B234-4470-9A11-7A7FDEEA4396}">
      <dgm:prSet phldrT="[Szöveg]"/>
      <dgm:spPr/>
      <dgm:t>
        <a:bodyPr/>
        <a:lstStyle/>
        <a:p>
          <a:r>
            <a:rPr lang="hu-HU" dirty="0"/>
            <a:t>Proton CT</a:t>
          </a:r>
        </a:p>
      </dgm:t>
    </dgm:pt>
    <dgm:pt modelId="{2FE365B3-896F-4736-80B5-C219AFEF6E80}" type="parTrans" cxnId="{6FE4D5F2-4401-4DFF-AACB-B98F8D67DBF8}">
      <dgm:prSet/>
      <dgm:spPr/>
      <dgm:t>
        <a:bodyPr/>
        <a:lstStyle/>
        <a:p>
          <a:endParaRPr lang="hu-HU"/>
        </a:p>
      </dgm:t>
    </dgm:pt>
    <dgm:pt modelId="{E3C37354-B0AF-40D3-8575-A11664437E9B}" type="sibTrans" cxnId="{6FE4D5F2-4401-4DFF-AACB-B98F8D67DBF8}">
      <dgm:prSet/>
      <dgm:spPr/>
      <dgm:t>
        <a:bodyPr/>
        <a:lstStyle/>
        <a:p>
          <a:endParaRPr lang="hu-HU"/>
        </a:p>
      </dgm:t>
    </dgm:pt>
    <dgm:pt modelId="{F0131B54-F0B3-4CD1-AB17-2F2C7E7C8B65}">
      <dgm:prSet phldrT="[Szöveg]"/>
      <dgm:spPr/>
      <dgm:t>
        <a:bodyPr/>
        <a:lstStyle/>
        <a:p>
          <a:r>
            <a:rPr lang="hu-HU" dirty="0"/>
            <a:t>Detektor jelek</a:t>
          </a:r>
        </a:p>
      </dgm:t>
    </dgm:pt>
    <dgm:pt modelId="{36A85036-A328-4F61-8C88-4A09DC1106FA}" type="parTrans" cxnId="{30DC6AB9-75E1-43C7-B90F-AE655E7866DC}">
      <dgm:prSet/>
      <dgm:spPr/>
      <dgm:t>
        <a:bodyPr/>
        <a:lstStyle/>
        <a:p>
          <a:endParaRPr lang="hu-HU"/>
        </a:p>
      </dgm:t>
    </dgm:pt>
    <dgm:pt modelId="{3A2D8C2B-06CA-45EA-A320-3F6AABB4AE95}" type="sibTrans" cxnId="{30DC6AB9-75E1-43C7-B90F-AE655E7866DC}">
      <dgm:prSet/>
      <dgm:spPr/>
      <dgm:t>
        <a:bodyPr/>
        <a:lstStyle/>
        <a:p>
          <a:endParaRPr lang="hu-HU"/>
        </a:p>
      </dgm:t>
    </dgm:pt>
    <dgm:pt modelId="{3D292E60-4F13-4766-9662-FCCBE6D4A03C}">
      <dgm:prSet phldrT="[Szöveg]"/>
      <dgm:spPr/>
      <dgm:t>
        <a:bodyPr/>
        <a:lstStyle/>
        <a:p>
          <a:r>
            <a:rPr lang="hu-HU" dirty="0"/>
            <a:t>Mesterséges Intelligencia</a:t>
          </a:r>
        </a:p>
      </dgm:t>
    </dgm:pt>
    <dgm:pt modelId="{922CF101-133B-4FB4-BA1E-9C4CFFBE72D9}" type="parTrans" cxnId="{4FDC8927-5EDB-438C-9474-85EBF89A62B7}">
      <dgm:prSet/>
      <dgm:spPr/>
      <dgm:t>
        <a:bodyPr/>
        <a:lstStyle/>
        <a:p>
          <a:endParaRPr lang="hu-HU"/>
        </a:p>
      </dgm:t>
    </dgm:pt>
    <dgm:pt modelId="{856DADEA-1C4D-4D4A-9E82-809BF9433EB2}" type="sibTrans" cxnId="{4FDC8927-5EDB-438C-9474-85EBF89A62B7}">
      <dgm:prSet/>
      <dgm:spPr/>
      <dgm:t>
        <a:bodyPr/>
        <a:lstStyle/>
        <a:p>
          <a:endParaRPr lang="hu-HU"/>
        </a:p>
      </dgm:t>
    </dgm:pt>
    <dgm:pt modelId="{25FACBF0-7407-44D6-94E5-25D2163EC073}" type="pres">
      <dgm:prSet presAssocID="{60FBAD7A-FCDC-49DD-B194-2260FD1284C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60F9CF-3A1F-4CFB-8614-57D00A7FBF3F}" type="pres">
      <dgm:prSet presAssocID="{D28BBB9E-C337-4DB7-BAF5-8A56E486DB09}" presName="hierRoot1" presStyleCnt="0"/>
      <dgm:spPr/>
    </dgm:pt>
    <dgm:pt modelId="{BBA8C5E0-206A-41E9-8F01-74AB33E373FE}" type="pres">
      <dgm:prSet presAssocID="{D28BBB9E-C337-4DB7-BAF5-8A56E486DB09}" presName="composite" presStyleCnt="0"/>
      <dgm:spPr/>
    </dgm:pt>
    <dgm:pt modelId="{B600F6D8-1F3C-4B36-B1BC-49DF9D3128B8}" type="pres">
      <dgm:prSet presAssocID="{D28BBB9E-C337-4DB7-BAF5-8A56E486DB09}" presName="image" presStyleLbl="node0" presStyleIdx="0" presStyleCnt="1"/>
      <dgm:spPr>
        <a:blipFill>
          <a:blip xmlns:r="http://schemas.openxmlformats.org/officeDocument/2006/relationships" r:embed="rId1"/>
          <a:srcRect/>
          <a:stretch>
            <a:fillRect l="-28000" r="-28000"/>
          </a:stretch>
        </a:blipFill>
      </dgm:spPr>
    </dgm:pt>
    <dgm:pt modelId="{8E65CC6B-06E3-41B2-BCEE-67A243ED8D0B}" type="pres">
      <dgm:prSet presAssocID="{D28BBB9E-C337-4DB7-BAF5-8A56E486DB09}" presName="text" presStyleLbl="revTx" presStyleIdx="0" presStyleCnt="5">
        <dgm:presLayoutVars>
          <dgm:chPref val="3"/>
        </dgm:presLayoutVars>
      </dgm:prSet>
      <dgm:spPr/>
    </dgm:pt>
    <dgm:pt modelId="{57337269-19B5-4BD2-B815-1585BE571DEF}" type="pres">
      <dgm:prSet presAssocID="{D28BBB9E-C337-4DB7-BAF5-8A56E486DB09}" presName="hierChild2" presStyleCnt="0"/>
      <dgm:spPr/>
    </dgm:pt>
    <dgm:pt modelId="{AD30B07D-404F-4EC8-9AE6-94C1054DFC92}" type="pres">
      <dgm:prSet presAssocID="{1B881737-F89B-40CE-A1B6-3CBBC056349F}" presName="Name10" presStyleLbl="parChTrans1D2" presStyleIdx="0" presStyleCnt="2"/>
      <dgm:spPr/>
    </dgm:pt>
    <dgm:pt modelId="{0D0B1524-532A-4729-A599-B6A7C2932D9A}" type="pres">
      <dgm:prSet presAssocID="{0C8039B0-C517-4BD2-9A12-A528E6809B2D}" presName="hierRoot2" presStyleCnt="0"/>
      <dgm:spPr/>
    </dgm:pt>
    <dgm:pt modelId="{294DB9A5-D022-4802-9C3A-E1AB64717054}" type="pres">
      <dgm:prSet presAssocID="{0C8039B0-C517-4BD2-9A12-A528E6809B2D}" presName="composite2" presStyleCnt="0"/>
      <dgm:spPr/>
    </dgm:pt>
    <dgm:pt modelId="{F8E8E630-9950-42CF-98B1-B67875C4009C}" type="pres">
      <dgm:prSet presAssocID="{0C8039B0-C517-4BD2-9A12-A528E6809B2D}" presName="image2" presStyleLbl="node2" presStyleIdx="0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D28A8BF6-66C4-44E9-930B-564CE3C67E56}" type="pres">
      <dgm:prSet presAssocID="{0C8039B0-C517-4BD2-9A12-A528E6809B2D}" presName="text2" presStyleLbl="revTx" presStyleIdx="1" presStyleCnt="5">
        <dgm:presLayoutVars>
          <dgm:chPref val="3"/>
        </dgm:presLayoutVars>
      </dgm:prSet>
      <dgm:spPr/>
    </dgm:pt>
    <dgm:pt modelId="{13E63696-8F76-428E-BF81-A38A6DA8097B}" type="pres">
      <dgm:prSet presAssocID="{0C8039B0-C517-4BD2-9A12-A528E6809B2D}" presName="hierChild3" presStyleCnt="0"/>
      <dgm:spPr/>
    </dgm:pt>
    <dgm:pt modelId="{F3CAC612-0001-43C6-A28F-28254042DEA3}" type="pres">
      <dgm:prSet presAssocID="{2FE365B3-896F-4736-80B5-C219AFEF6E80}" presName="Name10" presStyleLbl="parChTrans1D2" presStyleIdx="1" presStyleCnt="2"/>
      <dgm:spPr/>
    </dgm:pt>
    <dgm:pt modelId="{9712F7DB-756C-404A-895A-07704A9FBC03}" type="pres">
      <dgm:prSet presAssocID="{054DE53D-B234-4470-9A11-7A7FDEEA4396}" presName="hierRoot2" presStyleCnt="0"/>
      <dgm:spPr/>
    </dgm:pt>
    <dgm:pt modelId="{D2977036-FD61-42D4-B6E8-82CFA7EFE8B5}" type="pres">
      <dgm:prSet presAssocID="{054DE53D-B234-4470-9A11-7A7FDEEA4396}" presName="composite2" presStyleCnt="0"/>
      <dgm:spPr/>
    </dgm:pt>
    <dgm:pt modelId="{56FBC606-B85D-4B8E-B27A-127552AED522}" type="pres">
      <dgm:prSet presAssocID="{054DE53D-B234-4470-9A11-7A7FDEEA4396}" presName="image2" presStyleLbl="node2" presStyleIdx="1" presStyleCnt="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752DE16D-347E-4638-BD76-9D2559265D80}" type="pres">
      <dgm:prSet presAssocID="{054DE53D-B234-4470-9A11-7A7FDEEA4396}" presName="text2" presStyleLbl="revTx" presStyleIdx="2" presStyleCnt="5">
        <dgm:presLayoutVars>
          <dgm:chPref val="3"/>
        </dgm:presLayoutVars>
      </dgm:prSet>
      <dgm:spPr/>
    </dgm:pt>
    <dgm:pt modelId="{FB326898-7455-4A82-AB2C-732549BB35F3}" type="pres">
      <dgm:prSet presAssocID="{054DE53D-B234-4470-9A11-7A7FDEEA4396}" presName="hierChild3" presStyleCnt="0"/>
      <dgm:spPr/>
    </dgm:pt>
    <dgm:pt modelId="{85BC8870-3AA1-457C-939A-5EFA96063FF5}" type="pres">
      <dgm:prSet presAssocID="{36A85036-A328-4F61-8C88-4A09DC1106FA}" presName="Name17" presStyleLbl="parChTrans1D3" presStyleIdx="0" presStyleCnt="2"/>
      <dgm:spPr/>
    </dgm:pt>
    <dgm:pt modelId="{827CDAFA-62C2-496D-8109-88A8E3DB8E8F}" type="pres">
      <dgm:prSet presAssocID="{F0131B54-F0B3-4CD1-AB17-2F2C7E7C8B65}" presName="hierRoot3" presStyleCnt="0"/>
      <dgm:spPr/>
    </dgm:pt>
    <dgm:pt modelId="{BBFBFB7F-76A1-4FDE-A986-4B810ED8D49A}" type="pres">
      <dgm:prSet presAssocID="{F0131B54-F0B3-4CD1-AB17-2F2C7E7C8B65}" presName="composite3" presStyleCnt="0"/>
      <dgm:spPr/>
    </dgm:pt>
    <dgm:pt modelId="{874AF6E5-C19A-4838-BF2C-D2024236D688}" type="pres">
      <dgm:prSet presAssocID="{F0131B54-F0B3-4CD1-AB17-2F2C7E7C8B65}" presName="image3" presStyleLbl="node3" presStyleIdx="0" presStyleCnt="2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52BB6433-15CF-4CE9-A3C7-8515917E171E}" type="pres">
      <dgm:prSet presAssocID="{F0131B54-F0B3-4CD1-AB17-2F2C7E7C8B65}" presName="text3" presStyleLbl="revTx" presStyleIdx="3" presStyleCnt="5">
        <dgm:presLayoutVars>
          <dgm:chPref val="3"/>
        </dgm:presLayoutVars>
      </dgm:prSet>
      <dgm:spPr/>
    </dgm:pt>
    <dgm:pt modelId="{68331D4E-CFF2-4377-93A6-7027AB8ECE00}" type="pres">
      <dgm:prSet presAssocID="{F0131B54-F0B3-4CD1-AB17-2F2C7E7C8B65}" presName="hierChild4" presStyleCnt="0"/>
      <dgm:spPr/>
    </dgm:pt>
    <dgm:pt modelId="{5057A6B8-14E3-47E1-A9C4-867B245211E1}" type="pres">
      <dgm:prSet presAssocID="{922CF101-133B-4FB4-BA1E-9C4CFFBE72D9}" presName="Name17" presStyleLbl="parChTrans1D3" presStyleIdx="1" presStyleCnt="2"/>
      <dgm:spPr/>
    </dgm:pt>
    <dgm:pt modelId="{1F7BA81E-EE4C-42A6-8AE1-E8E3573B3328}" type="pres">
      <dgm:prSet presAssocID="{3D292E60-4F13-4766-9662-FCCBE6D4A03C}" presName="hierRoot3" presStyleCnt="0"/>
      <dgm:spPr/>
    </dgm:pt>
    <dgm:pt modelId="{40C819B6-74BB-42CB-9F59-B1658FA0CE17}" type="pres">
      <dgm:prSet presAssocID="{3D292E60-4F13-4766-9662-FCCBE6D4A03C}" presName="composite3" presStyleCnt="0"/>
      <dgm:spPr/>
    </dgm:pt>
    <dgm:pt modelId="{D3ED133D-342A-437E-8C2F-7EBB6D037D66}" type="pres">
      <dgm:prSet presAssocID="{3D292E60-4F13-4766-9662-FCCBE6D4A03C}" presName="image3" presStyleLbl="node3" presStyleIdx="1" presStyleCnt="2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1D99DAC-3A86-4151-B120-5D7F483093A3}" type="pres">
      <dgm:prSet presAssocID="{3D292E60-4F13-4766-9662-FCCBE6D4A03C}" presName="text3" presStyleLbl="revTx" presStyleIdx="4" presStyleCnt="5">
        <dgm:presLayoutVars>
          <dgm:chPref val="3"/>
        </dgm:presLayoutVars>
      </dgm:prSet>
      <dgm:spPr/>
    </dgm:pt>
    <dgm:pt modelId="{0A48BD71-8A34-43FD-A052-D13559D3DAF8}" type="pres">
      <dgm:prSet presAssocID="{3D292E60-4F13-4766-9662-FCCBE6D4A03C}" presName="hierChild4" presStyleCnt="0"/>
      <dgm:spPr/>
    </dgm:pt>
  </dgm:ptLst>
  <dgm:cxnLst>
    <dgm:cxn modelId="{4FDC8927-5EDB-438C-9474-85EBF89A62B7}" srcId="{054DE53D-B234-4470-9A11-7A7FDEEA4396}" destId="{3D292E60-4F13-4766-9662-FCCBE6D4A03C}" srcOrd="1" destOrd="0" parTransId="{922CF101-133B-4FB4-BA1E-9C4CFFBE72D9}" sibTransId="{856DADEA-1C4D-4D4A-9E82-809BF9433EB2}"/>
    <dgm:cxn modelId="{8929594D-FE6E-47C1-9911-CC9835BDDC71}" type="presOf" srcId="{0C8039B0-C517-4BD2-9A12-A528E6809B2D}" destId="{D28A8BF6-66C4-44E9-930B-564CE3C67E56}" srcOrd="0" destOrd="0" presId="urn:microsoft.com/office/officeart/2009/layout/CirclePictureHierarchy"/>
    <dgm:cxn modelId="{343F194E-27D0-4E3E-B967-4A999AC7674B}" type="presOf" srcId="{F0131B54-F0B3-4CD1-AB17-2F2C7E7C8B65}" destId="{52BB6433-15CF-4CE9-A3C7-8515917E171E}" srcOrd="0" destOrd="0" presId="urn:microsoft.com/office/officeart/2009/layout/CirclePictureHierarchy"/>
    <dgm:cxn modelId="{BE95786F-278C-454E-B489-889BFAB4A034}" type="presOf" srcId="{922CF101-133B-4FB4-BA1E-9C4CFFBE72D9}" destId="{5057A6B8-14E3-47E1-A9C4-867B245211E1}" srcOrd="0" destOrd="0" presId="urn:microsoft.com/office/officeart/2009/layout/CirclePictureHierarchy"/>
    <dgm:cxn modelId="{AA5E1173-B2FD-4726-80BB-4C7E610416DC}" type="presOf" srcId="{36A85036-A328-4F61-8C88-4A09DC1106FA}" destId="{85BC8870-3AA1-457C-939A-5EFA96063FF5}" srcOrd="0" destOrd="0" presId="urn:microsoft.com/office/officeart/2009/layout/CirclePictureHierarchy"/>
    <dgm:cxn modelId="{AC073B7A-A644-407A-823D-311A75E7B1AA}" type="presOf" srcId="{054DE53D-B234-4470-9A11-7A7FDEEA4396}" destId="{752DE16D-347E-4638-BD76-9D2559265D80}" srcOrd="0" destOrd="0" presId="urn:microsoft.com/office/officeart/2009/layout/CirclePictureHierarchy"/>
    <dgm:cxn modelId="{90660080-B17C-4396-8BBE-C239A9729496}" type="presOf" srcId="{1B881737-F89B-40CE-A1B6-3CBBC056349F}" destId="{AD30B07D-404F-4EC8-9AE6-94C1054DFC92}" srcOrd="0" destOrd="0" presId="urn:microsoft.com/office/officeart/2009/layout/CirclePictureHierarchy"/>
    <dgm:cxn modelId="{73997488-E207-4890-9177-FCF008CD2558}" srcId="{60FBAD7A-FCDC-49DD-B194-2260FD1284C0}" destId="{D28BBB9E-C337-4DB7-BAF5-8A56E486DB09}" srcOrd="0" destOrd="0" parTransId="{3FBFEEEA-E2F8-4B4D-AE86-64273962026B}" sibTransId="{E2EE5A08-EF33-4851-AFE3-579342391185}"/>
    <dgm:cxn modelId="{72835191-E931-48D5-BAA1-2720E5FA9AB5}" type="presOf" srcId="{D28BBB9E-C337-4DB7-BAF5-8A56E486DB09}" destId="{8E65CC6B-06E3-41B2-BCEE-67A243ED8D0B}" srcOrd="0" destOrd="0" presId="urn:microsoft.com/office/officeart/2009/layout/CirclePictureHierarchy"/>
    <dgm:cxn modelId="{61AD47AC-836D-40D3-8E8C-54463191ACD4}" type="presOf" srcId="{3D292E60-4F13-4766-9662-FCCBE6D4A03C}" destId="{11D99DAC-3A86-4151-B120-5D7F483093A3}" srcOrd="0" destOrd="0" presId="urn:microsoft.com/office/officeart/2009/layout/CirclePictureHierarchy"/>
    <dgm:cxn modelId="{E2040BB4-C60E-47D2-902E-08AE257A20B3}" type="presOf" srcId="{60FBAD7A-FCDC-49DD-B194-2260FD1284C0}" destId="{25FACBF0-7407-44D6-94E5-25D2163EC073}" srcOrd="0" destOrd="0" presId="urn:microsoft.com/office/officeart/2009/layout/CirclePictureHierarchy"/>
    <dgm:cxn modelId="{30DC6AB9-75E1-43C7-B90F-AE655E7866DC}" srcId="{054DE53D-B234-4470-9A11-7A7FDEEA4396}" destId="{F0131B54-F0B3-4CD1-AB17-2F2C7E7C8B65}" srcOrd="0" destOrd="0" parTransId="{36A85036-A328-4F61-8C88-4A09DC1106FA}" sibTransId="{3A2D8C2B-06CA-45EA-A320-3F6AABB4AE95}"/>
    <dgm:cxn modelId="{91F0A3BB-3B5F-4584-84C3-2C1A7AC74A37}" type="presOf" srcId="{2FE365B3-896F-4736-80B5-C219AFEF6E80}" destId="{F3CAC612-0001-43C6-A28F-28254042DEA3}" srcOrd="0" destOrd="0" presId="urn:microsoft.com/office/officeart/2009/layout/CirclePictureHierarchy"/>
    <dgm:cxn modelId="{A9BE13CB-0EDD-45E9-A757-F475D70EE83E}" srcId="{D28BBB9E-C337-4DB7-BAF5-8A56E486DB09}" destId="{0C8039B0-C517-4BD2-9A12-A528E6809B2D}" srcOrd="0" destOrd="0" parTransId="{1B881737-F89B-40CE-A1B6-3CBBC056349F}" sibTransId="{A4A374B2-1988-4DD0-B71F-26F7EFED3B44}"/>
    <dgm:cxn modelId="{6FE4D5F2-4401-4DFF-AACB-B98F8D67DBF8}" srcId="{D28BBB9E-C337-4DB7-BAF5-8A56E486DB09}" destId="{054DE53D-B234-4470-9A11-7A7FDEEA4396}" srcOrd="1" destOrd="0" parTransId="{2FE365B3-896F-4736-80B5-C219AFEF6E80}" sibTransId="{E3C37354-B0AF-40D3-8575-A11664437E9B}"/>
    <dgm:cxn modelId="{6901F27D-17F6-4806-98D7-D998DEE662A1}" type="presParOf" srcId="{25FACBF0-7407-44D6-94E5-25D2163EC073}" destId="{6B60F9CF-3A1F-4CFB-8614-57D00A7FBF3F}" srcOrd="0" destOrd="0" presId="urn:microsoft.com/office/officeart/2009/layout/CirclePictureHierarchy"/>
    <dgm:cxn modelId="{089EA303-6A39-45CB-8C23-D26D142DB32B}" type="presParOf" srcId="{6B60F9CF-3A1F-4CFB-8614-57D00A7FBF3F}" destId="{BBA8C5E0-206A-41E9-8F01-74AB33E373FE}" srcOrd="0" destOrd="0" presId="urn:microsoft.com/office/officeart/2009/layout/CirclePictureHierarchy"/>
    <dgm:cxn modelId="{6B8D6E72-99C5-49B1-8066-B2793B35CEA9}" type="presParOf" srcId="{BBA8C5E0-206A-41E9-8F01-74AB33E373FE}" destId="{B600F6D8-1F3C-4B36-B1BC-49DF9D3128B8}" srcOrd="0" destOrd="0" presId="urn:microsoft.com/office/officeart/2009/layout/CirclePictureHierarchy"/>
    <dgm:cxn modelId="{CDB5D693-FAED-4A8D-8499-247B478AFE26}" type="presParOf" srcId="{BBA8C5E0-206A-41E9-8F01-74AB33E373FE}" destId="{8E65CC6B-06E3-41B2-BCEE-67A243ED8D0B}" srcOrd="1" destOrd="0" presId="urn:microsoft.com/office/officeart/2009/layout/CirclePictureHierarchy"/>
    <dgm:cxn modelId="{9EE337BA-6863-47A8-9460-E0F06E6366C4}" type="presParOf" srcId="{6B60F9CF-3A1F-4CFB-8614-57D00A7FBF3F}" destId="{57337269-19B5-4BD2-B815-1585BE571DEF}" srcOrd="1" destOrd="0" presId="urn:microsoft.com/office/officeart/2009/layout/CirclePictureHierarchy"/>
    <dgm:cxn modelId="{78AC4125-93D1-4A48-8330-A6C55E17E08D}" type="presParOf" srcId="{57337269-19B5-4BD2-B815-1585BE571DEF}" destId="{AD30B07D-404F-4EC8-9AE6-94C1054DFC92}" srcOrd="0" destOrd="0" presId="urn:microsoft.com/office/officeart/2009/layout/CirclePictureHierarchy"/>
    <dgm:cxn modelId="{44FC34AF-8391-457A-9ACC-3DD342518DEA}" type="presParOf" srcId="{57337269-19B5-4BD2-B815-1585BE571DEF}" destId="{0D0B1524-532A-4729-A599-B6A7C2932D9A}" srcOrd="1" destOrd="0" presId="urn:microsoft.com/office/officeart/2009/layout/CirclePictureHierarchy"/>
    <dgm:cxn modelId="{9E0013BB-E29F-418A-8EB4-CD4A191EB426}" type="presParOf" srcId="{0D0B1524-532A-4729-A599-B6A7C2932D9A}" destId="{294DB9A5-D022-4802-9C3A-E1AB64717054}" srcOrd="0" destOrd="0" presId="urn:microsoft.com/office/officeart/2009/layout/CirclePictureHierarchy"/>
    <dgm:cxn modelId="{C064FE42-EB75-4096-8DC3-2E8A77C0CB2E}" type="presParOf" srcId="{294DB9A5-D022-4802-9C3A-E1AB64717054}" destId="{F8E8E630-9950-42CF-98B1-B67875C4009C}" srcOrd="0" destOrd="0" presId="urn:microsoft.com/office/officeart/2009/layout/CirclePictureHierarchy"/>
    <dgm:cxn modelId="{CE9BC493-E524-4272-A02C-C18F99DE0B97}" type="presParOf" srcId="{294DB9A5-D022-4802-9C3A-E1AB64717054}" destId="{D28A8BF6-66C4-44E9-930B-564CE3C67E56}" srcOrd="1" destOrd="0" presId="urn:microsoft.com/office/officeart/2009/layout/CirclePictureHierarchy"/>
    <dgm:cxn modelId="{04D35B0B-C49E-4035-8338-A3F5F97791CD}" type="presParOf" srcId="{0D0B1524-532A-4729-A599-B6A7C2932D9A}" destId="{13E63696-8F76-428E-BF81-A38A6DA8097B}" srcOrd="1" destOrd="0" presId="urn:microsoft.com/office/officeart/2009/layout/CirclePictureHierarchy"/>
    <dgm:cxn modelId="{5D26A883-A483-4FCB-9E47-D858B9B32E98}" type="presParOf" srcId="{57337269-19B5-4BD2-B815-1585BE571DEF}" destId="{F3CAC612-0001-43C6-A28F-28254042DEA3}" srcOrd="2" destOrd="0" presId="urn:microsoft.com/office/officeart/2009/layout/CirclePictureHierarchy"/>
    <dgm:cxn modelId="{665A36BC-43EE-4E34-891C-6BE77855B580}" type="presParOf" srcId="{57337269-19B5-4BD2-B815-1585BE571DEF}" destId="{9712F7DB-756C-404A-895A-07704A9FBC03}" srcOrd="3" destOrd="0" presId="urn:microsoft.com/office/officeart/2009/layout/CirclePictureHierarchy"/>
    <dgm:cxn modelId="{EC604531-E72C-4842-89B1-2FAD931CFAFF}" type="presParOf" srcId="{9712F7DB-756C-404A-895A-07704A9FBC03}" destId="{D2977036-FD61-42D4-B6E8-82CFA7EFE8B5}" srcOrd="0" destOrd="0" presId="urn:microsoft.com/office/officeart/2009/layout/CirclePictureHierarchy"/>
    <dgm:cxn modelId="{35AC1660-24E7-428F-B94A-DE75557B64B6}" type="presParOf" srcId="{D2977036-FD61-42D4-B6E8-82CFA7EFE8B5}" destId="{56FBC606-B85D-4B8E-B27A-127552AED522}" srcOrd="0" destOrd="0" presId="urn:microsoft.com/office/officeart/2009/layout/CirclePictureHierarchy"/>
    <dgm:cxn modelId="{163249B4-2C7A-4980-B843-4AFAE9A9C72E}" type="presParOf" srcId="{D2977036-FD61-42D4-B6E8-82CFA7EFE8B5}" destId="{752DE16D-347E-4638-BD76-9D2559265D80}" srcOrd="1" destOrd="0" presId="urn:microsoft.com/office/officeart/2009/layout/CirclePictureHierarchy"/>
    <dgm:cxn modelId="{8E6A00D8-FD51-4668-B0C0-B97F014B332A}" type="presParOf" srcId="{9712F7DB-756C-404A-895A-07704A9FBC03}" destId="{FB326898-7455-4A82-AB2C-732549BB35F3}" srcOrd="1" destOrd="0" presId="urn:microsoft.com/office/officeart/2009/layout/CirclePictureHierarchy"/>
    <dgm:cxn modelId="{7DD8E7ED-FDD2-49DA-9146-6ED3F31A8461}" type="presParOf" srcId="{FB326898-7455-4A82-AB2C-732549BB35F3}" destId="{85BC8870-3AA1-457C-939A-5EFA96063FF5}" srcOrd="0" destOrd="0" presId="urn:microsoft.com/office/officeart/2009/layout/CirclePictureHierarchy"/>
    <dgm:cxn modelId="{8231C093-AA89-4AAF-8519-BBDC5A3BB68B}" type="presParOf" srcId="{FB326898-7455-4A82-AB2C-732549BB35F3}" destId="{827CDAFA-62C2-496D-8109-88A8E3DB8E8F}" srcOrd="1" destOrd="0" presId="urn:microsoft.com/office/officeart/2009/layout/CirclePictureHierarchy"/>
    <dgm:cxn modelId="{C4D6D555-C9B0-4AFC-A034-3FD8AE2058AF}" type="presParOf" srcId="{827CDAFA-62C2-496D-8109-88A8E3DB8E8F}" destId="{BBFBFB7F-76A1-4FDE-A986-4B810ED8D49A}" srcOrd="0" destOrd="0" presId="urn:microsoft.com/office/officeart/2009/layout/CirclePictureHierarchy"/>
    <dgm:cxn modelId="{2AA22C26-2143-44F1-B1E7-E6C582F76F12}" type="presParOf" srcId="{BBFBFB7F-76A1-4FDE-A986-4B810ED8D49A}" destId="{874AF6E5-C19A-4838-BF2C-D2024236D688}" srcOrd="0" destOrd="0" presId="urn:microsoft.com/office/officeart/2009/layout/CirclePictureHierarchy"/>
    <dgm:cxn modelId="{2D6A69BC-5569-4191-8133-E6F86C39DEEF}" type="presParOf" srcId="{BBFBFB7F-76A1-4FDE-A986-4B810ED8D49A}" destId="{52BB6433-15CF-4CE9-A3C7-8515917E171E}" srcOrd="1" destOrd="0" presId="urn:microsoft.com/office/officeart/2009/layout/CirclePictureHierarchy"/>
    <dgm:cxn modelId="{810061FB-3D00-4F13-AFF7-566DEA13E9ED}" type="presParOf" srcId="{827CDAFA-62C2-496D-8109-88A8E3DB8E8F}" destId="{68331D4E-CFF2-4377-93A6-7027AB8ECE00}" srcOrd="1" destOrd="0" presId="urn:microsoft.com/office/officeart/2009/layout/CirclePictureHierarchy"/>
    <dgm:cxn modelId="{D1F0372E-84B7-4FF9-808C-F394C0AFC10A}" type="presParOf" srcId="{FB326898-7455-4A82-AB2C-732549BB35F3}" destId="{5057A6B8-14E3-47E1-A9C4-867B245211E1}" srcOrd="2" destOrd="0" presId="urn:microsoft.com/office/officeart/2009/layout/CirclePictureHierarchy"/>
    <dgm:cxn modelId="{89D293F1-74A4-418F-A2C6-B2E4B2B0715E}" type="presParOf" srcId="{FB326898-7455-4A82-AB2C-732549BB35F3}" destId="{1F7BA81E-EE4C-42A6-8AE1-E8E3573B3328}" srcOrd="3" destOrd="0" presId="urn:microsoft.com/office/officeart/2009/layout/CirclePictureHierarchy"/>
    <dgm:cxn modelId="{8CD514C0-3925-4DB1-8759-D1E627BBC948}" type="presParOf" srcId="{1F7BA81E-EE4C-42A6-8AE1-E8E3573B3328}" destId="{40C819B6-74BB-42CB-9F59-B1658FA0CE17}" srcOrd="0" destOrd="0" presId="urn:microsoft.com/office/officeart/2009/layout/CirclePictureHierarchy"/>
    <dgm:cxn modelId="{B76F7033-D342-4315-8EB1-3AA9F8318379}" type="presParOf" srcId="{40C819B6-74BB-42CB-9F59-B1658FA0CE17}" destId="{D3ED133D-342A-437E-8C2F-7EBB6D037D66}" srcOrd="0" destOrd="0" presId="urn:microsoft.com/office/officeart/2009/layout/CirclePictureHierarchy"/>
    <dgm:cxn modelId="{02353ABE-88F4-488E-9B08-86AB34EC35B3}" type="presParOf" srcId="{40C819B6-74BB-42CB-9F59-B1658FA0CE17}" destId="{11D99DAC-3A86-4151-B120-5D7F483093A3}" srcOrd="1" destOrd="0" presId="urn:microsoft.com/office/officeart/2009/layout/CirclePictureHierarchy"/>
    <dgm:cxn modelId="{53FA432A-35DB-4EF2-801B-DBDBB33ACA07}" type="presParOf" srcId="{1F7BA81E-EE4C-42A6-8AE1-E8E3573B3328}" destId="{0A48BD71-8A34-43FD-A052-D13559D3DAF8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BAB81-1813-42F5-9CB8-DF721B76FCDF}">
      <dsp:nvSpPr>
        <dsp:cNvPr id="0" name=""/>
        <dsp:cNvSpPr/>
      </dsp:nvSpPr>
      <dsp:spPr>
        <a:xfrm>
          <a:off x="1513" y="1807473"/>
          <a:ext cx="1902166" cy="1077721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Rákkezelések</a:t>
          </a:r>
          <a:endParaRPr lang="en-US" sz="1700" kern="1200" dirty="0"/>
        </a:p>
      </dsp:txBody>
      <dsp:txXfrm>
        <a:off x="1513" y="1807473"/>
        <a:ext cx="1902166" cy="718481"/>
      </dsp:txXfrm>
    </dsp:sp>
    <dsp:sp modelId="{2BA251D9-05A5-470C-A7BF-B3275CEFCC28}">
      <dsp:nvSpPr>
        <dsp:cNvPr id="0" name=""/>
        <dsp:cNvSpPr/>
      </dsp:nvSpPr>
      <dsp:spPr>
        <a:xfrm>
          <a:off x="391114" y="2525954"/>
          <a:ext cx="1902166" cy="149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Sebészeti</a:t>
          </a:r>
          <a:r>
            <a:rPr lang="en-US" sz="1700" kern="1200" dirty="0"/>
            <a:t> </a:t>
          </a:r>
          <a:r>
            <a:rPr lang="en-US" sz="1700" kern="1200" dirty="0" err="1"/>
            <a:t>eljárás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Kemoterápia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Sugárterápia</a:t>
          </a:r>
          <a:endParaRPr lang="en-US" sz="1700" kern="1200" dirty="0"/>
        </a:p>
      </dsp:txBody>
      <dsp:txXfrm>
        <a:off x="435030" y="2569870"/>
        <a:ext cx="1814334" cy="1411568"/>
      </dsp:txXfrm>
    </dsp:sp>
    <dsp:sp modelId="{291E7F06-65EA-4842-AA84-BBC39B7B9667}">
      <dsp:nvSpPr>
        <dsp:cNvPr id="0" name=""/>
        <dsp:cNvSpPr/>
      </dsp:nvSpPr>
      <dsp:spPr>
        <a:xfrm>
          <a:off x="2192042" y="1929921"/>
          <a:ext cx="611326" cy="4735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192042" y="2024638"/>
        <a:ext cx="469251" cy="284150"/>
      </dsp:txXfrm>
    </dsp:sp>
    <dsp:sp modelId="{AD8BE66D-7CE8-4B35-BAE4-9809575D4CC9}">
      <dsp:nvSpPr>
        <dsp:cNvPr id="0" name=""/>
        <dsp:cNvSpPr/>
      </dsp:nvSpPr>
      <dsp:spPr>
        <a:xfrm>
          <a:off x="3057127" y="1807473"/>
          <a:ext cx="1902166" cy="1077721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Hadron terápia</a:t>
          </a:r>
          <a:endParaRPr lang="en-US" sz="1700" kern="1200" dirty="0"/>
        </a:p>
      </dsp:txBody>
      <dsp:txXfrm>
        <a:off x="3057127" y="1807473"/>
        <a:ext cx="1902166" cy="718481"/>
      </dsp:txXfrm>
    </dsp:sp>
    <dsp:sp modelId="{F827B124-D19B-46FE-9685-90E860D9AA50}">
      <dsp:nvSpPr>
        <dsp:cNvPr id="0" name=""/>
        <dsp:cNvSpPr/>
      </dsp:nvSpPr>
      <dsp:spPr>
        <a:xfrm>
          <a:off x="3446727" y="2525954"/>
          <a:ext cx="1902166" cy="149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Bragg </a:t>
          </a:r>
          <a:r>
            <a:rPr lang="en-US" sz="1700" kern="1200" dirty="0" err="1"/>
            <a:t>csúcs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Előnyök</a:t>
          </a:r>
          <a:r>
            <a:rPr lang="en-US" sz="1700" kern="1200" dirty="0"/>
            <a:t> </a:t>
          </a:r>
          <a:r>
            <a:rPr lang="en-US" sz="1700" kern="1200" dirty="0" err="1"/>
            <a:t>és</a:t>
          </a:r>
          <a:r>
            <a:rPr lang="en-US" sz="1700" kern="1200" dirty="0"/>
            <a:t> </a:t>
          </a:r>
          <a:r>
            <a:rPr lang="en-US" sz="1700" kern="1200" dirty="0" err="1"/>
            <a:t>nehézségek</a:t>
          </a:r>
          <a:endParaRPr lang="en-US" sz="1700" kern="1200" dirty="0"/>
        </a:p>
      </dsp:txBody>
      <dsp:txXfrm>
        <a:off x="3490643" y="2569870"/>
        <a:ext cx="1814334" cy="1411568"/>
      </dsp:txXfrm>
    </dsp:sp>
    <dsp:sp modelId="{6020EAE3-2BC1-4824-8686-745E95E4F4F2}">
      <dsp:nvSpPr>
        <dsp:cNvPr id="0" name=""/>
        <dsp:cNvSpPr/>
      </dsp:nvSpPr>
      <dsp:spPr>
        <a:xfrm>
          <a:off x="5247655" y="1929921"/>
          <a:ext cx="611326" cy="4735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247655" y="2024638"/>
        <a:ext cx="469251" cy="284150"/>
      </dsp:txXfrm>
    </dsp:sp>
    <dsp:sp modelId="{71C7C693-65BE-4523-A09A-864F2FA4671C}">
      <dsp:nvSpPr>
        <dsp:cNvPr id="0" name=""/>
        <dsp:cNvSpPr/>
      </dsp:nvSpPr>
      <dsp:spPr>
        <a:xfrm>
          <a:off x="6112740" y="1807473"/>
          <a:ext cx="1902166" cy="1077721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PCT</a:t>
          </a:r>
          <a:endParaRPr lang="en-US" sz="1700" kern="1200" dirty="0"/>
        </a:p>
      </dsp:txBody>
      <dsp:txXfrm>
        <a:off x="6112740" y="1807473"/>
        <a:ext cx="1902166" cy="718481"/>
      </dsp:txXfrm>
    </dsp:sp>
    <dsp:sp modelId="{3AC4DA77-48BE-4EE1-B095-AE18CE046B4E}">
      <dsp:nvSpPr>
        <dsp:cNvPr id="0" name=""/>
        <dsp:cNvSpPr/>
      </dsp:nvSpPr>
      <dsp:spPr>
        <a:xfrm>
          <a:off x="6502340" y="2525954"/>
          <a:ext cx="1902166" cy="149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Hogy</a:t>
          </a:r>
          <a:r>
            <a:rPr lang="en-US" sz="1700" kern="1200" dirty="0"/>
            <a:t> </a:t>
          </a:r>
          <a:r>
            <a:rPr lang="en-US" sz="1700" kern="1200" dirty="0" err="1"/>
            <a:t>működik</a:t>
          </a:r>
          <a:r>
            <a:rPr lang="hu-HU" sz="1700" kern="1200" dirty="0"/>
            <a:t>?</a:t>
          </a:r>
          <a:endParaRPr lang="en-US" sz="1700" kern="1200" dirty="0"/>
        </a:p>
      </dsp:txBody>
      <dsp:txXfrm>
        <a:off x="6546256" y="2569870"/>
        <a:ext cx="1814334" cy="1411568"/>
      </dsp:txXfrm>
    </dsp:sp>
    <dsp:sp modelId="{B4B0AE5D-DEF5-40FA-8239-4828445F508A}">
      <dsp:nvSpPr>
        <dsp:cNvPr id="0" name=""/>
        <dsp:cNvSpPr/>
      </dsp:nvSpPr>
      <dsp:spPr>
        <a:xfrm>
          <a:off x="8303269" y="1929921"/>
          <a:ext cx="611326" cy="4735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8303269" y="2024638"/>
        <a:ext cx="469251" cy="284150"/>
      </dsp:txXfrm>
    </dsp:sp>
    <dsp:sp modelId="{E406C19D-6480-4425-BFEF-25E617538D5A}">
      <dsp:nvSpPr>
        <dsp:cNvPr id="0" name=""/>
        <dsp:cNvSpPr/>
      </dsp:nvSpPr>
      <dsp:spPr>
        <a:xfrm>
          <a:off x="9168353" y="1807473"/>
          <a:ext cx="1902166" cy="1077721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Mesterséges</a:t>
          </a:r>
          <a:r>
            <a:rPr lang="en-US" sz="1700" kern="1200" dirty="0"/>
            <a:t> </a:t>
          </a:r>
          <a:r>
            <a:rPr lang="en-US" sz="1700" kern="1200" dirty="0" err="1"/>
            <a:t>intelligencia</a:t>
          </a:r>
          <a:endParaRPr lang="en-US" sz="1700" kern="1200" dirty="0"/>
        </a:p>
      </dsp:txBody>
      <dsp:txXfrm>
        <a:off x="9168353" y="1807473"/>
        <a:ext cx="1902166" cy="718481"/>
      </dsp:txXfrm>
    </dsp:sp>
    <dsp:sp modelId="{273246D0-921B-4E17-97E7-9839946401AA}">
      <dsp:nvSpPr>
        <dsp:cNvPr id="0" name=""/>
        <dsp:cNvSpPr/>
      </dsp:nvSpPr>
      <dsp:spPr>
        <a:xfrm>
          <a:off x="9557954" y="2525954"/>
          <a:ext cx="1902166" cy="149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Kell-e </a:t>
          </a:r>
          <a:r>
            <a:rPr lang="en-US" sz="1700" kern="1200" dirty="0" err="1"/>
            <a:t>félni</a:t>
          </a:r>
          <a:r>
            <a:rPr lang="en-US" sz="1700" kern="1200" dirty="0"/>
            <a:t>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Mi </a:t>
          </a:r>
          <a:r>
            <a:rPr lang="en-US" sz="1700" kern="1200" dirty="0" err="1"/>
            <a:t>ez</a:t>
          </a:r>
          <a:r>
            <a:rPr lang="en-US" sz="1700" kern="1200" dirty="0"/>
            <a:t>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Miért</a:t>
          </a:r>
          <a:r>
            <a:rPr lang="en-US" sz="1700" kern="1200" dirty="0"/>
            <a:t> </a:t>
          </a:r>
          <a:r>
            <a:rPr lang="en-US" sz="1700" kern="1200" dirty="0" err="1"/>
            <a:t>jó</a:t>
          </a:r>
          <a:r>
            <a:rPr lang="en-US" sz="1700" kern="1200" dirty="0"/>
            <a:t>?</a:t>
          </a:r>
        </a:p>
      </dsp:txBody>
      <dsp:txXfrm>
        <a:off x="9601870" y="2569870"/>
        <a:ext cx="1814334" cy="1411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1B0C7-9A49-4573-8D52-3BE8F61E1956}">
      <dsp:nvSpPr>
        <dsp:cNvPr id="0" name=""/>
        <dsp:cNvSpPr/>
      </dsp:nvSpPr>
      <dsp:spPr>
        <a:xfrm>
          <a:off x="0" y="1201519"/>
          <a:ext cx="9433048" cy="1602025"/>
        </a:xfrm>
        <a:prstGeom prst="notchedRightArrow">
          <a:avLst/>
        </a:prstGeom>
        <a:solidFill>
          <a:schemeClr val="tx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0C854-4C09-47A3-BE38-A73252513D3C}">
      <dsp:nvSpPr>
        <dsp:cNvPr id="0" name=""/>
        <dsp:cNvSpPr/>
      </dsp:nvSpPr>
      <dsp:spPr>
        <a:xfrm>
          <a:off x="4145" y="0"/>
          <a:ext cx="2735952" cy="1602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1945: ENIAC </a:t>
          </a:r>
          <a:r>
            <a:rPr lang="en-US" sz="2000" kern="1200" dirty="0" err="1"/>
            <a:t>számítógép</a:t>
          </a:r>
          <a:r>
            <a:rPr lang="en-US" sz="2000" kern="1200" dirty="0"/>
            <a:t> </a:t>
          </a:r>
          <a:r>
            <a:rPr lang="en-US" sz="2000" kern="1200" dirty="0" err="1"/>
            <a:t>megalkotása</a:t>
          </a:r>
          <a:endParaRPr lang="en-US" sz="2000" kern="1200" dirty="0"/>
        </a:p>
      </dsp:txBody>
      <dsp:txXfrm>
        <a:off x="4145" y="0"/>
        <a:ext cx="2735952" cy="1602025"/>
      </dsp:txXfrm>
    </dsp:sp>
    <dsp:sp modelId="{6F44B1AF-6E63-41F1-A9A4-BC97356B473C}">
      <dsp:nvSpPr>
        <dsp:cNvPr id="0" name=""/>
        <dsp:cNvSpPr/>
      </dsp:nvSpPr>
      <dsp:spPr>
        <a:xfrm>
          <a:off x="1171868" y="1802278"/>
          <a:ext cx="400506" cy="400506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86BF4-C5FC-439F-B1FC-A26A5633E7A6}">
      <dsp:nvSpPr>
        <dsp:cNvPr id="0" name=""/>
        <dsp:cNvSpPr/>
      </dsp:nvSpPr>
      <dsp:spPr>
        <a:xfrm>
          <a:off x="2876895" y="2403038"/>
          <a:ext cx="2735952" cy="1602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1952: Arthur Samuel</a:t>
          </a:r>
          <a:br>
            <a:rPr lang="en-US" sz="2000" kern="1200" dirty="0"/>
          </a:br>
          <a:r>
            <a:rPr lang="en-US" sz="2000" kern="1200" dirty="0"/>
            <a:t>Az </a:t>
          </a:r>
          <a:r>
            <a:rPr lang="en-US" sz="2000" kern="1200" dirty="0" err="1"/>
            <a:t>első</a:t>
          </a:r>
          <a:r>
            <a:rPr lang="en-US" sz="2000" kern="1200" dirty="0"/>
            <a:t> </a:t>
          </a:r>
          <a:r>
            <a:rPr lang="en-US" sz="2000" kern="1200" dirty="0" err="1"/>
            <a:t>tanuló</a:t>
          </a:r>
          <a:r>
            <a:rPr lang="en-US" sz="2000" kern="1200" dirty="0"/>
            <a:t> program </a:t>
          </a:r>
        </a:p>
      </dsp:txBody>
      <dsp:txXfrm>
        <a:off x="2876895" y="2403038"/>
        <a:ext cx="2735952" cy="1602025"/>
      </dsp:txXfrm>
    </dsp:sp>
    <dsp:sp modelId="{588206FD-3089-4072-AF58-D65C7E23A278}">
      <dsp:nvSpPr>
        <dsp:cNvPr id="0" name=""/>
        <dsp:cNvSpPr/>
      </dsp:nvSpPr>
      <dsp:spPr>
        <a:xfrm>
          <a:off x="4044618" y="1802278"/>
          <a:ext cx="400506" cy="400506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BFCEF-6DCD-48EC-9DBB-5DC9F938C39A}">
      <dsp:nvSpPr>
        <dsp:cNvPr id="0" name=""/>
        <dsp:cNvSpPr/>
      </dsp:nvSpPr>
      <dsp:spPr>
        <a:xfrm>
          <a:off x="5749645" y="0"/>
          <a:ext cx="2735952" cy="1602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1955: John McCarthy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,,Artificial Intelligence”</a:t>
          </a:r>
        </a:p>
      </dsp:txBody>
      <dsp:txXfrm>
        <a:off x="5749645" y="0"/>
        <a:ext cx="2735952" cy="1602025"/>
      </dsp:txXfrm>
    </dsp:sp>
    <dsp:sp modelId="{25637973-4379-44CB-B6F4-1E41EF20BD6F}">
      <dsp:nvSpPr>
        <dsp:cNvPr id="0" name=""/>
        <dsp:cNvSpPr/>
      </dsp:nvSpPr>
      <dsp:spPr>
        <a:xfrm>
          <a:off x="6917368" y="1802278"/>
          <a:ext cx="400506" cy="400506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C8A92-B910-41A1-ADC1-50E971FEFB06}">
      <dsp:nvSpPr>
        <dsp:cNvPr id="0" name=""/>
        <dsp:cNvSpPr/>
      </dsp:nvSpPr>
      <dsp:spPr>
        <a:xfrm>
          <a:off x="2719" y="0"/>
          <a:ext cx="2850820" cy="5417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1967 Star trek</a:t>
          </a:r>
        </a:p>
      </dsp:txBody>
      <dsp:txXfrm>
        <a:off x="2719" y="2166902"/>
        <a:ext cx="2850820" cy="2166902"/>
      </dsp:txXfrm>
    </dsp:sp>
    <dsp:sp modelId="{C3C788E4-34C4-432C-8BC7-AF9D0B4053AA}">
      <dsp:nvSpPr>
        <dsp:cNvPr id="0" name=""/>
        <dsp:cNvSpPr/>
      </dsp:nvSpPr>
      <dsp:spPr>
        <a:xfrm>
          <a:off x="526156" y="325035"/>
          <a:ext cx="1803946" cy="18039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01CD3-241C-4DC3-BC39-89386F10AA5B}">
      <dsp:nvSpPr>
        <dsp:cNvPr id="0" name=""/>
        <dsp:cNvSpPr/>
      </dsp:nvSpPr>
      <dsp:spPr>
        <a:xfrm>
          <a:off x="2939064" y="0"/>
          <a:ext cx="2850820" cy="5417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1988 Terminator</a:t>
          </a:r>
        </a:p>
      </dsp:txBody>
      <dsp:txXfrm>
        <a:off x="2939064" y="2166902"/>
        <a:ext cx="2850820" cy="2166902"/>
      </dsp:txXfrm>
    </dsp:sp>
    <dsp:sp modelId="{96D55598-3CD4-4EA8-8DFB-8D13C9126A09}">
      <dsp:nvSpPr>
        <dsp:cNvPr id="0" name=""/>
        <dsp:cNvSpPr/>
      </dsp:nvSpPr>
      <dsp:spPr>
        <a:xfrm>
          <a:off x="3462501" y="325035"/>
          <a:ext cx="1803946" cy="180394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0C996-DA0B-446B-BB28-57F7E220E587}">
      <dsp:nvSpPr>
        <dsp:cNvPr id="0" name=""/>
        <dsp:cNvSpPr/>
      </dsp:nvSpPr>
      <dsp:spPr>
        <a:xfrm>
          <a:off x="5875409" y="0"/>
          <a:ext cx="2850820" cy="5417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1999 </a:t>
          </a:r>
          <a:r>
            <a:rPr lang="en-US" sz="3400" kern="1200" dirty="0" err="1"/>
            <a:t>Mátrix</a:t>
          </a:r>
          <a:endParaRPr lang="en-US" sz="3400" kern="1200" dirty="0"/>
        </a:p>
      </dsp:txBody>
      <dsp:txXfrm>
        <a:off x="5875409" y="2166902"/>
        <a:ext cx="2850820" cy="2166902"/>
      </dsp:txXfrm>
    </dsp:sp>
    <dsp:sp modelId="{9619A5B5-5A13-484C-B4A7-92A3D8D6FB47}">
      <dsp:nvSpPr>
        <dsp:cNvPr id="0" name=""/>
        <dsp:cNvSpPr/>
      </dsp:nvSpPr>
      <dsp:spPr>
        <a:xfrm>
          <a:off x="6398846" y="325035"/>
          <a:ext cx="1803946" cy="18039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7006B-7941-4CBB-AE1D-EA4A644436CE}">
      <dsp:nvSpPr>
        <dsp:cNvPr id="0" name=""/>
        <dsp:cNvSpPr/>
      </dsp:nvSpPr>
      <dsp:spPr>
        <a:xfrm>
          <a:off x="8811754" y="0"/>
          <a:ext cx="2850820" cy="5417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2015 </a:t>
          </a:r>
          <a:r>
            <a:rPr lang="en-US" sz="3400" kern="1200" dirty="0" err="1"/>
            <a:t>Bosszúállók</a:t>
          </a:r>
          <a:endParaRPr lang="en-US" sz="3400" kern="1200" dirty="0"/>
        </a:p>
      </dsp:txBody>
      <dsp:txXfrm>
        <a:off x="8811754" y="2166902"/>
        <a:ext cx="2850820" cy="2166902"/>
      </dsp:txXfrm>
    </dsp:sp>
    <dsp:sp modelId="{6606AA66-9DCC-4169-B874-1313E73C8451}">
      <dsp:nvSpPr>
        <dsp:cNvPr id="0" name=""/>
        <dsp:cNvSpPr/>
      </dsp:nvSpPr>
      <dsp:spPr>
        <a:xfrm>
          <a:off x="9335191" y="325035"/>
          <a:ext cx="1803946" cy="180394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C9B3C-7C14-477F-AC93-091827F222BC}">
      <dsp:nvSpPr>
        <dsp:cNvPr id="0" name=""/>
        <dsp:cNvSpPr/>
      </dsp:nvSpPr>
      <dsp:spPr>
        <a:xfrm>
          <a:off x="144005" y="4508828"/>
          <a:ext cx="10732071" cy="812588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rgbClr r="0" g="0" b="0"/>
          </a:solidFill>
          <a:prstDash val="solid"/>
          <a:round/>
        </a:ln>
        <a:effectLst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8C68D-5ED9-4445-ADB3-1C062C8BBBA3}">
      <dsp:nvSpPr>
        <dsp:cNvPr id="0" name=""/>
        <dsp:cNvSpPr/>
      </dsp:nvSpPr>
      <dsp:spPr>
        <a:xfrm>
          <a:off x="898240" y="2616"/>
          <a:ext cx="1961251" cy="1961251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Bemenet</a:t>
          </a:r>
        </a:p>
      </dsp:txBody>
      <dsp:txXfrm>
        <a:off x="1185459" y="289835"/>
        <a:ext cx="1386813" cy="1386813"/>
      </dsp:txXfrm>
    </dsp:sp>
    <dsp:sp modelId="{650E3EFE-2C11-40F3-84ED-1B536234F166}">
      <dsp:nvSpPr>
        <dsp:cNvPr id="0" name=""/>
        <dsp:cNvSpPr/>
      </dsp:nvSpPr>
      <dsp:spPr>
        <a:xfrm>
          <a:off x="1310102" y="2123121"/>
          <a:ext cx="1137525" cy="1137525"/>
        </a:xfrm>
        <a:prstGeom prst="mathPlus">
          <a:avLst/>
        </a:prstGeom>
        <a:solidFill>
          <a:schemeClr val="tx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200" kern="1200"/>
        </a:p>
      </dsp:txBody>
      <dsp:txXfrm>
        <a:off x="1460881" y="2558111"/>
        <a:ext cx="835967" cy="267545"/>
      </dsp:txXfrm>
    </dsp:sp>
    <dsp:sp modelId="{37987E44-AF65-4131-B72D-7A9FF15D9247}">
      <dsp:nvSpPr>
        <dsp:cNvPr id="0" name=""/>
        <dsp:cNvSpPr/>
      </dsp:nvSpPr>
      <dsp:spPr>
        <a:xfrm>
          <a:off x="898240" y="3419900"/>
          <a:ext cx="1961251" cy="1961251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Szabályrendszer</a:t>
          </a:r>
        </a:p>
      </dsp:txBody>
      <dsp:txXfrm>
        <a:off x="1185459" y="3707119"/>
        <a:ext cx="1386813" cy="1386813"/>
      </dsp:txXfrm>
    </dsp:sp>
    <dsp:sp modelId="{14096868-2DAE-4009-BA43-CF53F8DDFACF}">
      <dsp:nvSpPr>
        <dsp:cNvPr id="0" name=""/>
        <dsp:cNvSpPr/>
      </dsp:nvSpPr>
      <dsp:spPr>
        <a:xfrm>
          <a:off x="3153678" y="2327091"/>
          <a:ext cx="623677" cy="729585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200" kern="1200"/>
        </a:p>
      </dsp:txBody>
      <dsp:txXfrm>
        <a:off x="3153678" y="2473008"/>
        <a:ext cx="436574" cy="437751"/>
      </dsp:txXfrm>
    </dsp:sp>
    <dsp:sp modelId="{A28BF567-0746-479E-8D79-6E6EEBD56AE6}">
      <dsp:nvSpPr>
        <dsp:cNvPr id="0" name=""/>
        <dsp:cNvSpPr/>
      </dsp:nvSpPr>
      <dsp:spPr>
        <a:xfrm>
          <a:off x="4036241" y="730632"/>
          <a:ext cx="3922502" cy="392250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300" kern="1200" dirty="0"/>
            <a:t>Végeredmény</a:t>
          </a:r>
        </a:p>
      </dsp:txBody>
      <dsp:txXfrm>
        <a:off x="4610678" y="1305069"/>
        <a:ext cx="2773628" cy="27736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8C68D-5ED9-4445-ADB3-1C062C8BBBA3}">
      <dsp:nvSpPr>
        <dsp:cNvPr id="0" name=""/>
        <dsp:cNvSpPr/>
      </dsp:nvSpPr>
      <dsp:spPr>
        <a:xfrm>
          <a:off x="898240" y="2616"/>
          <a:ext cx="1961251" cy="1961251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Bemenet</a:t>
          </a:r>
        </a:p>
      </dsp:txBody>
      <dsp:txXfrm>
        <a:off x="1185459" y="289835"/>
        <a:ext cx="1386813" cy="1386813"/>
      </dsp:txXfrm>
    </dsp:sp>
    <dsp:sp modelId="{650E3EFE-2C11-40F3-84ED-1B536234F166}">
      <dsp:nvSpPr>
        <dsp:cNvPr id="0" name=""/>
        <dsp:cNvSpPr/>
      </dsp:nvSpPr>
      <dsp:spPr>
        <a:xfrm>
          <a:off x="1310102" y="2123121"/>
          <a:ext cx="1137525" cy="1137525"/>
        </a:xfrm>
        <a:prstGeom prst="mathPlus">
          <a:avLst/>
        </a:prstGeom>
        <a:solidFill>
          <a:schemeClr val="tx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300" kern="1200"/>
        </a:p>
      </dsp:txBody>
      <dsp:txXfrm>
        <a:off x="1460881" y="2558111"/>
        <a:ext cx="835967" cy="267545"/>
      </dsp:txXfrm>
    </dsp:sp>
    <dsp:sp modelId="{37987E44-AF65-4131-B72D-7A9FF15D9247}">
      <dsp:nvSpPr>
        <dsp:cNvPr id="0" name=""/>
        <dsp:cNvSpPr/>
      </dsp:nvSpPr>
      <dsp:spPr>
        <a:xfrm>
          <a:off x="898240" y="3419900"/>
          <a:ext cx="1961251" cy="1961251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Végeredmény</a:t>
          </a:r>
        </a:p>
      </dsp:txBody>
      <dsp:txXfrm>
        <a:off x="1185459" y="3707119"/>
        <a:ext cx="1386813" cy="1386813"/>
      </dsp:txXfrm>
    </dsp:sp>
    <dsp:sp modelId="{14096868-2DAE-4009-BA43-CF53F8DDFACF}">
      <dsp:nvSpPr>
        <dsp:cNvPr id="0" name=""/>
        <dsp:cNvSpPr/>
      </dsp:nvSpPr>
      <dsp:spPr>
        <a:xfrm>
          <a:off x="3153678" y="2327091"/>
          <a:ext cx="623677" cy="729585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300" kern="1200"/>
        </a:p>
      </dsp:txBody>
      <dsp:txXfrm>
        <a:off x="3153678" y="2473008"/>
        <a:ext cx="436574" cy="437751"/>
      </dsp:txXfrm>
    </dsp:sp>
    <dsp:sp modelId="{A28BF567-0746-479E-8D79-6E6EEBD56AE6}">
      <dsp:nvSpPr>
        <dsp:cNvPr id="0" name=""/>
        <dsp:cNvSpPr/>
      </dsp:nvSpPr>
      <dsp:spPr>
        <a:xfrm>
          <a:off x="4036241" y="730632"/>
          <a:ext cx="3922502" cy="392250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Szabályrendszer</a:t>
          </a:r>
        </a:p>
      </dsp:txBody>
      <dsp:txXfrm>
        <a:off x="4610678" y="1305069"/>
        <a:ext cx="2773628" cy="27736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264F6-2D78-4304-B50D-31D7FC67EF2D}">
      <dsp:nvSpPr>
        <dsp:cNvPr id="0" name=""/>
        <dsp:cNvSpPr/>
      </dsp:nvSpPr>
      <dsp:spPr>
        <a:xfrm>
          <a:off x="0" y="621899"/>
          <a:ext cx="10969943" cy="167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389" tIns="791464" rIns="851389" bIns="270256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800" kern="1200" dirty="0"/>
            <a:t> </a:t>
          </a:r>
        </a:p>
      </dsp:txBody>
      <dsp:txXfrm>
        <a:off x="0" y="621899"/>
        <a:ext cx="10969943" cy="1675800"/>
      </dsp:txXfrm>
    </dsp:sp>
    <dsp:sp modelId="{6B7E8142-7508-448D-8FA3-9CCA4A73521A}">
      <dsp:nvSpPr>
        <dsp:cNvPr id="0" name=""/>
        <dsp:cNvSpPr/>
      </dsp:nvSpPr>
      <dsp:spPr>
        <a:xfrm>
          <a:off x="548497" y="61019"/>
          <a:ext cx="7678960" cy="1121760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246" tIns="0" rIns="290246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 dirty="0"/>
            <a:t>Mesterséges</a:t>
          </a:r>
        </a:p>
      </dsp:txBody>
      <dsp:txXfrm>
        <a:off x="603257" y="115779"/>
        <a:ext cx="7569440" cy="1012240"/>
      </dsp:txXfrm>
    </dsp:sp>
    <dsp:sp modelId="{81DB0BEE-8756-426B-955D-56C9452C4897}">
      <dsp:nvSpPr>
        <dsp:cNvPr id="0" name=""/>
        <dsp:cNvSpPr/>
      </dsp:nvSpPr>
      <dsp:spPr>
        <a:xfrm>
          <a:off x="0" y="3063780"/>
          <a:ext cx="10969943" cy="167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389" tIns="791464" rIns="851389" bIns="270256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800" kern="1200" dirty="0"/>
            <a:t> </a:t>
          </a:r>
        </a:p>
      </dsp:txBody>
      <dsp:txXfrm>
        <a:off x="0" y="3063780"/>
        <a:ext cx="10969943" cy="1675800"/>
      </dsp:txXfrm>
    </dsp:sp>
    <dsp:sp modelId="{D98C6A7A-DD93-4C98-B991-7076BC633F17}">
      <dsp:nvSpPr>
        <dsp:cNvPr id="0" name=""/>
        <dsp:cNvSpPr/>
      </dsp:nvSpPr>
      <dsp:spPr>
        <a:xfrm>
          <a:off x="548497" y="2502900"/>
          <a:ext cx="7678960" cy="1121760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246" tIns="0" rIns="290246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 dirty="0"/>
            <a:t>Intelligencia</a:t>
          </a:r>
        </a:p>
      </dsp:txBody>
      <dsp:txXfrm>
        <a:off x="603257" y="2557660"/>
        <a:ext cx="7569440" cy="10122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264F6-2D78-4304-B50D-31D7FC67EF2D}">
      <dsp:nvSpPr>
        <dsp:cNvPr id="0" name=""/>
        <dsp:cNvSpPr/>
      </dsp:nvSpPr>
      <dsp:spPr>
        <a:xfrm>
          <a:off x="0" y="541349"/>
          <a:ext cx="10969943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389" tIns="708152" rIns="851389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400" kern="1200" dirty="0"/>
            <a:t>Ember által készített, nem fordul elő a természetben</a:t>
          </a:r>
        </a:p>
      </dsp:txBody>
      <dsp:txXfrm>
        <a:off x="0" y="541349"/>
        <a:ext cx="10969943" cy="2034900"/>
      </dsp:txXfrm>
    </dsp:sp>
    <dsp:sp modelId="{6B7E8142-7508-448D-8FA3-9CCA4A73521A}">
      <dsp:nvSpPr>
        <dsp:cNvPr id="0" name=""/>
        <dsp:cNvSpPr/>
      </dsp:nvSpPr>
      <dsp:spPr>
        <a:xfrm>
          <a:off x="548497" y="39509"/>
          <a:ext cx="7678960" cy="1003680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246" tIns="0" rIns="290246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/>
            <a:t>Mesterséges</a:t>
          </a:r>
        </a:p>
      </dsp:txBody>
      <dsp:txXfrm>
        <a:off x="597493" y="88505"/>
        <a:ext cx="7580968" cy="905688"/>
      </dsp:txXfrm>
    </dsp:sp>
    <dsp:sp modelId="{81DB0BEE-8756-426B-955D-56C9452C4897}">
      <dsp:nvSpPr>
        <dsp:cNvPr id="0" name=""/>
        <dsp:cNvSpPr/>
      </dsp:nvSpPr>
      <dsp:spPr>
        <a:xfrm>
          <a:off x="0" y="3261689"/>
          <a:ext cx="10969943" cy="149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389" tIns="708152" rIns="851389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400" kern="1200" dirty="0"/>
            <a:t> </a:t>
          </a:r>
        </a:p>
      </dsp:txBody>
      <dsp:txXfrm>
        <a:off x="0" y="3261689"/>
        <a:ext cx="10969943" cy="1499400"/>
      </dsp:txXfrm>
    </dsp:sp>
    <dsp:sp modelId="{D98C6A7A-DD93-4C98-B991-7076BC633F17}">
      <dsp:nvSpPr>
        <dsp:cNvPr id="0" name=""/>
        <dsp:cNvSpPr/>
      </dsp:nvSpPr>
      <dsp:spPr>
        <a:xfrm>
          <a:off x="548497" y="2759849"/>
          <a:ext cx="7678960" cy="1003680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246" tIns="0" rIns="290246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/>
            <a:t>Intelligencia</a:t>
          </a:r>
        </a:p>
      </dsp:txBody>
      <dsp:txXfrm>
        <a:off x="597493" y="2808845"/>
        <a:ext cx="7580968" cy="9056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264F6-2D78-4304-B50D-31D7FC67EF2D}">
      <dsp:nvSpPr>
        <dsp:cNvPr id="0" name=""/>
        <dsp:cNvSpPr/>
      </dsp:nvSpPr>
      <dsp:spPr>
        <a:xfrm>
          <a:off x="0" y="541349"/>
          <a:ext cx="10969943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389" tIns="708152" rIns="851389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400" kern="1200" dirty="0"/>
            <a:t>Ember által készített, nem fordul elő a természetben</a:t>
          </a:r>
        </a:p>
      </dsp:txBody>
      <dsp:txXfrm>
        <a:off x="0" y="541349"/>
        <a:ext cx="10969943" cy="2034900"/>
      </dsp:txXfrm>
    </dsp:sp>
    <dsp:sp modelId="{6B7E8142-7508-448D-8FA3-9CCA4A73521A}">
      <dsp:nvSpPr>
        <dsp:cNvPr id="0" name=""/>
        <dsp:cNvSpPr/>
      </dsp:nvSpPr>
      <dsp:spPr>
        <a:xfrm>
          <a:off x="548497" y="39509"/>
          <a:ext cx="7678960" cy="1003680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246" tIns="0" rIns="290246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/>
            <a:t>Mesterséges</a:t>
          </a:r>
        </a:p>
      </dsp:txBody>
      <dsp:txXfrm>
        <a:off x="597493" y="88505"/>
        <a:ext cx="7580968" cy="905688"/>
      </dsp:txXfrm>
    </dsp:sp>
    <dsp:sp modelId="{81DB0BEE-8756-426B-955D-56C9452C4897}">
      <dsp:nvSpPr>
        <dsp:cNvPr id="0" name=""/>
        <dsp:cNvSpPr/>
      </dsp:nvSpPr>
      <dsp:spPr>
        <a:xfrm>
          <a:off x="0" y="3261689"/>
          <a:ext cx="10969943" cy="149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389" tIns="708152" rIns="851389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400" kern="1200" dirty="0"/>
            <a:t>Képes tanulni</a:t>
          </a:r>
        </a:p>
      </dsp:txBody>
      <dsp:txXfrm>
        <a:off x="0" y="3261689"/>
        <a:ext cx="10969943" cy="1499400"/>
      </dsp:txXfrm>
    </dsp:sp>
    <dsp:sp modelId="{D98C6A7A-DD93-4C98-B991-7076BC633F17}">
      <dsp:nvSpPr>
        <dsp:cNvPr id="0" name=""/>
        <dsp:cNvSpPr/>
      </dsp:nvSpPr>
      <dsp:spPr>
        <a:xfrm>
          <a:off x="548497" y="2759849"/>
          <a:ext cx="7678960" cy="1003680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246" tIns="0" rIns="290246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/>
            <a:t>Intelligencia</a:t>
          </a:r>
        </a:p>
      </dsp:txBody>
      <dsp:txXfrm>
        <a:off x="597493" y="2808845"/>
        <a:ext cx="7580968" cy="9056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7A6B8-14E3-47E1-A9C4-867B245211E1}">
      <dsp:nvSpPr>
        <dsp:cNvPr id="0" name=""/>
        <dsp:cNvSpPr/>
      </dsp:nvSpPr>
      <dsp:spPr>
        <a:xfrm>
          <a:off x="3986364" y="3322774"/>
          <a:ext cx="1684692" cy="385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05"/>
              </a:lnTo>
              <a:lnTo>
                <a:pt x="1684692" y="194505"/>
              </a:lnTo>
              <a:lnTo>
                <a:pt x="1684692" y="38594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C8870-3AA1-457C-939A-5EFA96063FF5}">
      <dsp:nvSpPr>
        <dsp:cNvPr id="0" name=""/>
        <dsp:cNvSpPr/>
      </dsp:nvSpPr>
      <dsp:spPr>
        <a:xfrm>
          <a:off x="2301672" y="3322774"/>
          <a:ext cx="1684692" cy="385947"/>
        </a:xfrm>
        <a:custGeom>
          <a:avLst/>
          <a:gdLst/>
          <a:ahLst/>
          <a:cxnLst/>
          <a:rect l="0" t="0" r="0" b="0"/>
          <a:pathLst>
            <a:path>
              <a:moveTo>
                <a:pt x="1684692" y="0"/>
              </a:moveTo>
              <a:lnTo>
                <a:pt x="1684692" y="194505"/>
              </a:lnTo>
              <a:lnTo>
                <a:pt x="0" y="194505"/>
              </a:lnTo>
              <a:lnTo>
                <a:pt x="0" y="38594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C612-0001-43C6-A28F-28254042DEA3}">
      <dsp:nvSpPr>
        <dsp:cNvPr id="0" name=""/>
        <dsp:cNvSpPr/>
      </dsp:nvSpPr>
      <dsp:spPr>
        <a:xfrm>
          <a:off x="2301672" y="1711596"/>
          <a:ext cx="1684692" cy="385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05"/>
              </a:lnTo>
              <a:lnTo>
                <a:pt x="1684692" y="194505"/>
              </a:lnTo>
              <a:lnTo>
                <a:pt x="1684692" y="38594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0B07D-404F-4EC8-9AE6-94C1054DFC92}">
      <dsp:nvSpPr>
        <dsp:cNvPr id="0" name=""/>
        <dsp:cNvSpPr/>
      </dsp:nvSpPr>
      <dsp:spPr>
        <a:xfrm>
          <a:off x="616979" y="1711596"/>
          <a:ext cx="1684692" cy="385947"/>
        </a:xfrm>
        <a:custGeom>
          <a:avLst/>
          <a:gdLst/>
          <a:ahLst/>
          <a:cxnLst/>
          <a:rect l="0" t="0" r="0" b="0"/>
          <a:pathLst>
            <a:path>
              <a:moveTo>
                <a:pt x="1684692" y="0"/>
              </a:moveTo>
              <a:lnTo>
                <a:pt x="1684692" y="194505"/>
              </a:lnTo>
              <a:lnTo>
                <a:pt x="0" y="194505"/>
              </a:lnTo>
              <a:lnTo>
                <a:pt x="0" y="38594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0F6D8-1F3C-4B36-B1BC-49DF9D3128B8}">
      <dsp:nvSpPr>
        <dsp:cNvPr id="0" name=""/>
        <dsp:cNvSpPr/>
      </dsp:nvSpPr>
      <dsp:spPr>
        <a:xfrm>
          <a:off x="1689056" y="486365"/>
          <a:ext cx="1225230" cy="122523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8000" r="-28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5CC6B-06E3-41B2-BCEE-67A243ED8D0B}">
      <dsp:nvSpPr>
        <dsp:cNvPr id="0" name=""/>
        <dsp:cNvSpPr/>
      </dsp:nvSpPr>
      <dsp:spPr>
        <a:xfrm>
          <a:off x="2914287" y="483302"/>
          <a:ext cx="1837846" cy="122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 err="1"/>
            <a:t>Hadron</a:t>
          </a:r>
          <a:r>
            <a:rPr lang="hu-HU" sz="2200" kern="1200" dirty="0"/>
            <a:t> terápia</a:t>
          </a:r>
        </a:p>
      </dsp:txBody>
      <dsp:txXfrm>
        <a:off x="2914287" y="483302"/>
        <a:ext cx="1837846" cy="1225230"/>
      </dsp:txXfrm>
    </dsp:sp>
    <dsp:sp modelId="{F8E8E630-9950-42CF-98B1-B67875C4009C}">
      <dsp:nvSpPr>
        <dsp:cNvPr id="0" name=""/>
        <dsp:cNvSpPr/>
      </dsp:nvSpPr>
      <dsp:spPr>
        <a:xfrm>
          <a:off x="4364" y="2097544"/>
          <a:ext cx="1225230" cy="1225230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A8BF6-66C4-44E9-930B-564CE3C67E56}">
      <dsp:nvSpPr>
        <dsp:cNvPr id="0" name=""/>
        <dsp:cNvSpPr/>
      </dsp:nvSpPr>
      <dsp:spPr>
        <a:xfrm>
          <a:off x="1229595" y="2094481"/>
          <a:ext cx="1837846" cy="122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Részecske fizika</a:t>
          </a:r>
        </a:p>
      </dsp:txBody>
      <dsp:txXfrm>
        <a:off x="1229595" y="2094481"/>
        <a:ext cx="1837846" cy="1225230"/>
      </dsp:txXfrm>
    </dsp:sp>
    <dsp:sp modelId="{56FBC606-B85D-4B8E-B27A-127552AED522}">
      <dsp:nvSpPr>
        <dsp:cNvPr id="0" name=""/>
        <dsp:cNvSpPr/>
      </dsp:nvSpPr>
      <dsp:spPr>
        <a:xfrm>
          <a:off x="3373749" y="2097544"/>
          <a:ext cx="1225230" cy="1225230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DE16D-347E-4638-BD76-9D2559265D80}">
      <dsp:nvSpPr>
        <dsp:cNvPr id="0" name=""/>
        <dsp:cNvSpPr/>
      </dsp:nvSpPr>
      <dsp:spPr>
        <a:xfrm>
          <a:off x="4598979" y="2094481"/>
          <a:ext cx="1837846" cy="122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Proton CT</a:t>
          </a:r>
        </a:p>
      </dsp:txBody>
      <dsp:txXfrm>
        <a:off x="4598979" y="2094481"/>
        <a:ext cx="1837846" cy="1225230"/>
      </dsp:txXfrm>
    </dsp:sp>
    <dsp:sp modelId="{874AF6E5-C19A-4838-BF2C-D2024236D688}">
      <dsp:nvSpPr>
        <dsp:cNvPr id="0" name=""/>
        <dsp:cNvSpPr/>
      </dsp:nvSpPr>
      <dsp:spPr>
        <a:xfrm>
          <a:off x="1689056" y="3708722"/>
          <a:ext cx="1225230" cy="1225230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B6433-15CF-4CE9-A3C7-8515917E171E}">
      <dsp:nvSpPr>
        <dsp:cNvPr id="0" name=""/>
        <dsp:cNvSpPr/>
      </dsp:nvSpPr>
      <dsp:spPr>
        <a:xfrm>
          <a:off x="2914287" y="3705659"/>
          <a:ext cx="1837846" cy="122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Detektor jelek</a:t>
          </a:r>
        </a:p>
      </dsp:txBody>
      <dsp:txXfrm>
        <a:off x="2914287" y="3705659"/>
        <a:ext cx="1837846" cy="1225230"/>
      </dsp:txXfrm>
    </dsp:sp>
    <dsp:sp modelId="{D3ED133D-342A-437E-8C2F-7EBB6D037D66}">
      <dsp:nvSpPr>
        <dsp:cNvPr id="0" name=""/>
        <dsp:cNvSpPr/>
      </dsp:nvSpPr>
      <dsp:spPr>
        <a:xfrm>
          <a:off x="5058441" y="3708722"/>
          <a:ext cx="1225230" cy="1225230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99DAC-3A86-4151-B120-5D7F483093A3}">
      <dsp:nvSpPr>
        <dsp:cNvPr id="0" name=""/>
        <dsp:cNvSpPr/>
      </dsp:nvSpPr>
      <dsp:spPr>
        <a:xfrm>
          <a:off x="6283672" y="3705659"/>
          <a:ext cx="1837846" cy="122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Mesterséges Intelligencia</a:t>
          </a:r>
        </a:p>
      </dsp:txBody>
      <dsp:txXfrm>
        <a:off x="6283672" y="3705659"/>
        <a:ext cx="1837846" cy="1225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16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6904038" y="0"/>
            <a:ext cx="52816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95154-6F78-4348-84BE-108E7BFC615A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037013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0425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16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6904038" y="6513513"/>
            <a:ext cx="52816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17D07-CB51-BC42-B5AF-85904539F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834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ÉN = Wigner FK </a:t>
            </a:r>
            <a:r>
              <a:rPr lang="en-US" dirty="0" err="1"/>
              <a:t>tud.sg.munktárs</a:t>
            </a:r>
            <a:r>
              <a:rPr lang="en-US" dirty="0"/>
              <a:t>, ELTE </a:t>
            </a:r>
            <a:r>
              <a:rPr lang="en-US" dirty="0" err="1"/>
              <a:t>doktorandusz</a:t>
            </a:r>
            <a:r>
              <a:rPr lang="en-US" dirty="0"/>
              <a:t> -&gt; </a:t>
            </a:r>
            <a:r>
              <a:rPr lang="en-US" dirty="0" err="1"/>
              <a:t>fizikus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csinál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fizikus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7D07-CB51-BC42-B5AF-85904539F14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514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09441" y="2763520"/>
            <a:ext cx="9141619" cy="1554480"/>
          </a:xfrm>
        </p:spPr>
        <p:txBody>
          <a:bodyPr/>
          <a:lstStyle>
            <a:lvl1pPr>
              <a:defRPr sz="5000" spc="-100"/>
            </a:lvl1pPr>
          </a:lstStyle>
          <a:p>
            <a:pPr>
              <a:defRPr/>
            </a:pPr>
            <a:r>
              <a:rPr lang="hu-HU"/>
              <a:t>Főcím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09441" y="4419600"/>
            <a:ext cx="9141619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hu-HU"/>
              <a:t>Alcím, szövegdoboz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157354" y="6478524"/>
            <a:ext cx="812588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914400">
              <a:defRPr lang="hu-HU" sz="16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hu-HU"/>
              <a:t>2020 december 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208212" y="6478524"/>
            <a:ext cx="7847569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133856"/>
            <a:ext cx="10969943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547913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609441" y="1295401"/>
            <a:ext cx="5314328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6265056" y="1295401"/>
            <a:ext cx="5314328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 bwMode="auto">
          <a:xfrm>
            <a:off x="10157354" y="6478524"/>
            <a:ext cx="812588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914400">
              <a:defRPr lang="hu-HU" sz="16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hu-HU"/>
              <a:t>2020 december 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208212" y="6478524"/>
            <a:ext cx="7847569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Two Content and Heading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609441" y="1295400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609441" y="1676400"/>
            <a:ext cx="5314328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6265056" y="1295400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 bwMode="auto">
          <a:xfrm>
            <a:off x="6265056" y="1676400"/>
            <a:ext cx="5314328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, Subtitle and Heading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133856"/>
            <a:ext cx="10969943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609441" y="1676399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609441" y="2057401"/>
            <a:ext cx="5314328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6265056" y="1676399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 hasCustomPrompt="1"/>
          </p:nvPr>
        </p:nvSpPr>
        <p:spPr bwMode="auto">
          <a:xfrm>
            <a:off x="6265056" y="2057401"/>
            <a:ext cx="5314328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295400"/>
            <a:ext cx="3412871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87977" y="1295400"/>
            <a:ext cx="3412871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66513" y="1295400"/>
            <a:ext cx="3412871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ntent and Heading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609441" y="1295400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6" hasCustomPrompt="1"/>
          </p:nvPr>
        </p:nvSpPr>
        <p:spPr bwMode="auto">
          <a:xfrm>
            <a:off x="4387977" y="1295400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7" hasCustomPrompt="1"/>
          </p:nvPr>
        </p:nvSpPr>
        <p:spPr bwMode="auto">
          <a:xfrm>
            <a:off x="8166513" y="1295400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676400"/>
            <a:ext cx="3412871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87977" y="1676400"/>
            <a:ext cx="3412871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66513" y="1676400"/>
            <a:ext cx="3412871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ntent, Subtitle and Heading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09441" y="1133856"/>
            <a:ext cx="10969943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609441" y="1676399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6" hasCustomPrompt="1"/>
          </p:nvPr>
        </p:nvSpPr>
        <p:spPr bwMode="auto">
          <a:xfrm>
            <a:off x="4387977" y="1676399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 bwMode="auto">
          <a:xfrm>
            <a:off x="8166513" y="1676399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2057400"/>
            <a:ext cx="3412871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87977" y="2057400"/>
            <a:ext cx="3412871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66513" y="2057400"/>
            <a:ext cx="3412871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609441" y="1295401"/>
            <a:ext cx="7618016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532178" y="1295400"/>
            <a:ext cx="3047206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Alcím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609441" y="1295400"/>
            <a:ext cx="6703854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7678960" y="1295400"/>
            <a:ext cx="3900424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141619" cy="1828800"/>
          </a:xfrm>
        </p:spPr>
        <p:txBody>
          <a:bodyPr anchor="t"/>
          <a:lstStyle>
            <a:lvl1pPr algn="l">
              <a:defRPr sz="4400" b="1" cap="none" spc="-100"/>
            </a:lvl1pPr>
          </a:lstStyle>
          <a:p>
            <a:pPr>
              <a:defRPr/>
            </a:pPr>
            <a:r>
              <a:rPr lang="hu-HU"/>
              <a:t>Cím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609441" y="2438400"/>
            <a:ext cx="9141619" cy="31699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hu-HU"/>
              <a:t>Szövegdoboz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with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609441" y="1295400"/>
            <a:ext cx="6703854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678960" y="1295400"/>
            <a:ext cx="3900424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Two Pictures with Captio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609441" y="1295400"/>
            <a:ext cx="5314328" cy="3505199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 bwMode="auto">
          <a:xfrm>
            <a:off x="6265056" y="1295400"/>
            <a:ext cx="5314328" cy="3505199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609441" y="4953000"/>
            <a:ext cx="5314328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Master szövegstílus formázása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 hasCustomPrompt="1"/>
          </p:nvPr>
        </p:nvSpPr>
        <p:spPr bwMode="auto">
          <a:xfrm>
            <a:off x="6265056" y="4953000"/>
            <a:ext cx="5314328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Master szövegstílus formázása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Pictures with Captio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609441" y="1295400"/>
            <a:ext cx="3412871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609441" y="4211392"/>
            <a:ext cx="3412871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Master szövegstílus formázása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auto">
          <a:xfrm>
            <a:off x="4387977" y="1295400"/>
            <a:ext cx="3412871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 bwMode="auto">
          <a:xfrm>
            <a:off x="8166513" y="1295400"/>
            <a:ext cx="3412871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 bwMode="auto">
          <a:xfrm>
            <a:off x="4387977" y="4211392"/>
            <a:ext cx="3412871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Master szövegstílus formázása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 bwMode="auto">
          <a:xfrm>
            <a:off x="8166513" y="4211392"/>
            <a:ext cx="3412871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Master szövegstílus formázása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 hasCustomPrompt="1"/>
          </p:nvPr>
        </p:nvSpPr>
        <p:spPr bwMode="auto">
          <a:xfrm>
            <a:off x="10567712" y="304801"/>
            <a:ext cx="1011672" cy="5791200"/>
          </a:xfrm>
        </p:spPr>
        <p:txBody>
          <a:bodyPr vert="eaVert"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09441" y="304801"/>
            <a:ext cx="9649486" cy="5791200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MILAB Bemutatkozás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, Subtitle, Heading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828371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133856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09441" y="1661890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Főcím hozzáadása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609441" y="2057400"/>
            <a:ext cx="10969943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673596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le, Subtitle, Heading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828371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133856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09441" y="1661890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Főcím hozzáadása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609441" y="2057400"/>
            <a:ext cx="10969943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111660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le, Subtitle, Heading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828371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133856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09441" y="1661890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Főcím hozzáadása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609441" y="2057400"/>
            <a:ext cx="10969943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470532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D88072-DAE1-2A66-4714-A113613E4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60E5872-9CFF-DD3B-7468-EE6819B15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12C992-6F42-CC69-D214-B502CBB0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C6A3858-112E-5CFF-CC94-5453FCF1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07B8A3F-02E4-4D02-5E87-BA72A6FA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1466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67B9B4-5182-71C9-80E9-878A7BBE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AFB97F-4C38-5886-4A0E-4538A45E6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84A63D-CB09-0E3D-7650-082870C4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43F41F5-AFBC-71F4-8D4D-14671956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EB90CC-7FEC-8DC4-D2B5-224E77D1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67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Graphical Section Header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141619" cy="990600"/>
          </a:xfrm>
        </p:spPr>
        <p:txBody>
          <a:bodyPr anchor="t"/>
          <a:lstStyle>
            <a:lvl1pPr algn="l">
              <a:defRPr sz="4400" b="1" cap="none" spc="-100"/>
            </a:lvl1pPr>
          </a:lstStyle>
          <a:p>
            <a:pPr>
              <a:defRPr/>
            </a:pPr>
            <a:r>
              <a:rPr lang="hu-HU"/>
              <a:t>Cím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08013" y="1524000"/>
            <a:ext cx="9144000" cy="4648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F53C66-3948-994A-2C41-63B59AC8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00480D-531C-6516-59A5-C705FEDE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102FE80-0D9D-6506-B545-7E573444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3E5789B-79F9-8B8B-87CA-A9A5DB9C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73BDEF-5C8D-60D1-2454-50A35A8C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445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0D89E9-2E33-912C-D0EA-BCA9DCD1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08C943-B77B-0C2C-268E-2AC8653E1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29EEC5F-3760-D8B7-5705-5670C4E56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F389C87-F3A1-0B43-BDBB-1D0A5729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950ED42-B155-22D9-8CC5-EFDEC7FB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5232F9-7963-599B-4983-E030B9A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1827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B135C5-8C9A-CFAF-FB02-55F7CCE4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834A963-F283-AC4F-D071-B0C92C642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F2222E1-273A-29AB-2B20-AC25F0B7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DFD074A-F5A3-D22A-66E2-AAEAA1632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C3F1254-AB89-5FD8-7A90-2DCABDCA1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D2E6D36-F9E3-DB80-682C-921E56E0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8208C6D-5C07-DBEE-DA18-AB7DCD5F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7FC993B-04EF-F9E0-3ED7-E4A40058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1117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508358-7A15-0A15-E0F5-4DF8703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76DDC24-AC5F-9662-4161-C2EA1E66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77A2E0B-91E5-DC83-543E-31625FC6E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C34F30B-371C-DA91-E66C-41F16E69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0829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0732462-615B-6F46-20B5-8F8C80C0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001C16B-D5DA-F35F-9077-D19CE84C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9F7859C-5117-41FF-BBCA-5CA70D9D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06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AEA313-2958-D42D-210C-5E61A5B3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3FE8E7-CCC2-DEE8-9AEE-638F40BDD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DCABF8-933F-1A49-7A21-B9DD038D6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4604944-47E5-9F8C-C4D5-C887F85CD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5B036B4-30AF-312E-DB69-863D2372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13956A5-06F7-D56D-3D89-EEE993F5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280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72EA5D-25B8-C5F1-86ED-5B6AB729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6545217-7D04-07D0-7AE6-66B6E7D79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E1D556D-0F0A-6215-CFB4-74AE3D30A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9D9B864-F8F7-4EC9-7793-7502B48B4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ADFD1BD-C5DC-4425-37F4-99ACDE5B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CACD442-24F7-69D6-E0DE-BCEEBA56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572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8EB73F-9022-F7B1-DBA7-1AEFAE1D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D24F941-FE86-7A95-30A4-03786E1D7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253008-7643-555E-A56B-F82D6BB9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DE6D36F-EFAD-27B7-D1D8-4A69E37E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775D73-975E-F3F2-E79D-B3A63DB4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38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6248C7C-4897-DD91-970C-D5835130D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B0C16D2-3630-3C00-0EB9-6C4FB2DA6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83DBEEB-7F36-CF1C-7509-F3A99F8A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5BC0FB-C942-34EB-0F9F-936068E2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62B5AC-B70D-FC83-85F1-BDC104A7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82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Graphical Section Header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141619" cy="1828800"/>
          </a:xfrm>
        </p:spPr>
        <p:txBody>
          <a:bodyPr anchor="t"/>
          <a:lstStyle>
            <a:lvl1pPr algn="l">
              <a:defRPr sz="4400" b="1" cap="none" spc="-100"/>
            </a:lvl1pPr>
          </a:lstStyle>
          <a:p>
            <a:pPr>
              <a:defRPr/>
            </a:pPr>
            <a:r>
              <a:rPr lang="hu-HU"/>
              <a:t>Cím</a:t>
            </a:r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0"/>
          </p:nvPr>
        </p:nvSpPr>
        <p:spPr bwMode="auto">
          <a:xfrm>
            <a:off x="608012" y="2362199"/>
            <a:ext cx="4953000" cy="40386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5713413" y="2362199"/>
            <a:ext cx="4038600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Graphical Section Header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608013" y="457200"/>
            <a:ext cx="11049000" cy="5943600"/>
          </a:xfrm>
        </p:spPr>
        <p:txBody>
          <a:bodyPr/>
          <a:lstStyle>
            <a:lvl2pPr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523571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157354" y="6478524"/>
            <a:ext cx="812588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914400">
              <a:defRPr lang="hu-HU" sz="16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hu-HU"/>
              <a:t>2020 december 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208212" y="6478524"/>
            <a:ext cx="7847569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828371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133856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609441" y="1676400"/>
            <a:ext cx="10969943" cy="4419601"/>
          </a:xfrm>
        </p:spPr>
        <p:txBody>
          <a:bodyPr/>
          <a:lstStyle/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, Heading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09441" y="304800"/>
            <a:ext cx="9828371" cy="762000"/>
          </a:xfrm>
        </p:spPr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09441" y="1133856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Alcím hozzáadása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09441" y="1661890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>
              <a:defRPr/>
            </a:pPr>
            <a:r>
              <a:rPr lang="en-US"/>
              <a:t>Főcím hozzáadása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609441" y="2057400"/>
            <a:ext cx="10969943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Master főcím editálása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2020 december 4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DE720E-C72B-42F0-AD69-52D60E3C60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304800"/>
            <a:ext cx="10971372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defRPr/>
            </a:pPr>
            <a:r>
              <a:rPr lang="en-US"/>
              <a:t>Master cím editálása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1295401"/>
            <a:ext cx="10969943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en-US"/>
              <a:t>Master szövegstílus editálása</a:t>
            </a:r>
          </a:p>
          <a:p>
            <a:pPr lvl="1">
              <a:defRPr/>
            </a:pPr>
            <a:r>
              <a:rPr lang="en-US"/>
              <a:t>Második szint</a:t>
            </a:r>
          </a:p>
          <a:p>
            <a:pPr lvl="2">
              <a:defRPr/>
            </a:pPr>
            <a:r>
              <a:rPr lang="en-US"/>
              <a:t>Harmadik szint</a:t>
            </a:r>
          </a:p>
          <a:p>
            <a:pPr lvl="3">
              <a:defRPr/>
            </a:pPr>
            <a:r>
              <a:rPr lang="en-US"/>
              <a:t>Negyedik szint</a:t>
            </a:r>
          </a:p>
          <a:p>
            <a:pPr lvl="4">
              <a:defRPr/>
            </a:pPr>
            <a:r>
              <a:rPr lang="en-US"/>
              <a:t>Ötödik szint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026383" y="6478524"/>
            <a:ext cx="1752599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914400">
              <a:defRPr lang="hu-HU" sz="16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hu-HU"/>
              <a:t>2020 december 4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760413" y="6478524"/>
            <a:ext cx="6095999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hu-HU"/>
              <a:t>MILAB Bemutatkozás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11611" y="6478524"/>
            <a:ext cx="304721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en-US" sz="16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DE720E-C72B-42F0-AD69-52D60E3C605E}" type="slidenum">
              <a:rPr lang="hu-HU"/>
              <a:t>‹#›</a:t>
            </a:fld>
            <a:endParaRPr lang="hu-HU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9"/>
          <a:srcRect t="21711" b="28783"/>
          <a:stretch/>
        </p:blipFill>
        <p:spPr bwMode="auto">
          <a:xfrm>
            <a:off x="8948955" y="6198734"/>
            <a:ext cx="3211068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85" r:id="rId25"/>
    <p:sldLayoutId id="2147483698" r:id="rId26"/>
    <p:sldLayoutId id="2147483711" r:id="rId27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28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>
        <a:lnSpc>
          <a:spcPct val="90000"/>
        </a:lnSpc>
        <a:spcBef>
          <a:spcPts val="1200"/>
        </a:spcBef>
        <a:buFont typeface="HP Simplified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>
        <a:lnSpc>
          <a:spcPct val="90000"/>
        </a:lnSpc>
        <a:spcBef>
          <a:spcPts val="800"/>
        </a:spcBef>
        <a:buSzPct val="80000"/>
        <a:buFont typeface="HP Simplified"/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>
        <a:lnSpc>
          <a:spcPct val="90000"/>
        </a:lnSpc>
        <a:spcBef>
          <a:spcPts val="600"/>
        </a:spcBef>
        <a:buFont typeface="HP Simplified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>
        <a:lnSpc>
          <a:spcPct val="90000"/>
        </a:lnSpc>
        <a:spcBef>
          <a:spcPts val="600"/>
        </a:spcBef>
        <a:buSzPct val="80000"/>
        <a:buFont typeface="HP Simplified"/>
        <a:buChar char="–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>
        <a:lnSpc>
          <a:spcPct val="90000"/>
        </a:lnSpc>
        <a:spcBef>
          <a:spcPts val="600"/>
        </a:spcBef>
        <a:buFont typeface="HP Simplified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>
        <a:lnSpc>
          <a:spcPct val="90000"/>
        </a:lnSpc>
        <a:spcBef>
          <a:spcPts val="600"/>
        </a:spcBef>
        <a:buSzPct val="80000"/>
        <a:buFont typeface="HP Simplified"/>
        <a:buChar char="–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>
        <a:lnSpc>
          <a:spcPct val="90000"/>
        </a:lnSpc>
        <a:spcBef>
          <a:spcPts val="600"/>
        </a:spcBef>
        <a:buFont typeface="HP Simplified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>
        <a:lnSpc>
          <a:spcPct val="90000"/>
        </a:lnSpc>
        <a:spcBef>
          <a:spcPts val="600"/>
        </a:spcBef>
        <a:buSzPct val="80000"/>
        <a:buFont typeface="HP Simplified"/>
        <a:buChar char="–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>
        <a:lnSpc>
          <a:spcPct val="90000"/>
        </a:lnSpc>
        <a:spcBef>
          <a:spcPts val="600"/>
        </a:spcBef>
        <a:buFont typeface="HP Simplified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811CFA3-85C9-53F1-4E6F-33EEFA67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17786DB-AF25-99E3-6232-2213FCCBB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16AB5B-099C-CBD0-23CF-BBAE17215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30812-9FDF-4E0A-ADD6-1C4AE648C89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3B00A59-797E-39EF-6305-82B4FC450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9E29D1-B064-D9BB-9F79-0E2E6F82B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934C4-C4AC-4D4B-A3F0-F2B1D1E0EA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313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eamstime.com/creative-abstract-d-render-illustration-tnt-time-bomb-explosive-digital-electronic-countdown-timer-clock-isolated-white-image109082548" TargetMode="External"/><Relationship Id="rId13" Type="http://schemas.openxmlformats.org/officeDocument/2006/relationships/hyperlink" Target="https://www.mdpi.com/2624-8174/4/1/17" TargetMode="External"/><Relationship Id="rId18" Type="http://schemas.openxmlformats.org/officeDocument/2006/relationships/hyperlink" Target="https://www.cbr.com/terminator-2-ruined-franchise/" TargetMode="External"/><Relationship Id="rId3" Type="http://schemas.openxmlformats.org/officeDocument/2006/relationships/hyperlink" Target="https://www.digitalspy.com/movies/a44576160/oppenheimer-albert-einstein/" TargetMode="External"/><Relationship Id="rId21" Type="http://schemas.openxmlformats.org/officeDocument/2006/relationships/hyperlink" Target="https://medium.com/deep-math-machine-learning-ai/chapter-1-2-gradient-descent-with-math-d4f2871af402" TargetMode="External"/><Relationship Id="rId7" Type="http://schemas.openxmlformats.org/officeDocument/2006/relationships/hyperlink" Target="https://stock.adobe.com/images/explosion-png-realistic-fiery-explosion-large-fireball-with-black-smoke-on-transparent-background/563697722?asset_id=563697722" TargetMode="External"/><Relationship Id="rId12" Type="http://schemas.openxmlformats.org/officeDocument/2006/relationships/hyperlink" Target="https://www.portfolio.hu/gazdasag/20200401/egy-macska-is-koronavirusos-lett-a-gazdaja-utan-423374" TargetMode="External"/><Relationship Id="rId17" Type="http://schemas.openxmlformats.org/officeDocument/2006/relationships/hyperlink" Target="https://www.meme-arsenal.com/en/create/template/512435" TargetMode="External"/><Relationship Id="rId2" Type="http://schemas.openxmlformats.org/officeDocument/2006/relationships/hyperlink" Target="https://bigthink.com/the-past/socratic-problem-plato-socrates/" TargetMode="External"/><Relationship Id="rId16" Type="http://schemas.openxmlformats.org/officeDocument/2006/relationships/hyperlink" Target="https://www.saferradiationtherapy.com/radiation-therapy-2/" TargetMode="External"/><Relationship Id="rId20" Type="http://schemas.openxmlformats.org/officeDocument/2006/relationships/hyperlink" Target="https://hmn.wiki/hu/Bragg_peak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123rf.com/photo_11496567_3d-brick-wall-illustration.html" TargetMode="External"/><Relationship Id="rId11" Type="http://schemas.openxmlformats.org/officeDocument/2006/relationships/hyperlink" Target="https://videohive.net/item/programming-codes/23329813" TargetMode="External"/><Relationship Id="rId24" Type="http://schemas.openxmlformats.org/officeDocument/2006/relationships/hyperlink" Target="https://sokszinuvidek.24.hu/kertunk-portank/2018/08/26/3-millio-gazdas-kutya-el-magyarorszagon/" TargetMode="External"/><Relationship Id="rId5" Type="http://schemas.openxmlformats.org/officeDocument/2006/relationships/hyperlink" Target="https://iheartcraftythings.com/car-drawing.html" TargetMode="External"/><Relationship Id="rId15" Type="http://schemas.openxmlformats.org/officeDocument/2006/relationships/hyperlink" Target="https://www.timesofisrael.com/major-israeli-hospital-admits-giving-cancer-patients-expired-chemotherapy-drugs/" TargetMode="External"/><Relationship Id="rId23" Type="http://schemas.openxmlformats.org/officeDocument/2006/relationships/hyperlink" Target="https://towardsdatascience.com/activation-functions-neural-networks-1cbd9f8d91d6" TargetMode="External"/><Relationship Id="rId10" Type="http://schemas.openxmlformats.org/officeDocument/2006/relationships/hyperlink" Target="https://www.sharetechnote.com/html/NN/NN_Perceptron_H1.html" TargetMode="External"/><Relationship Id="rId19" Type="http://schemas.openxmlformats.org/officeDocument/2006/relationships/hyperlink" Target="https://ruinmyweek.com/memes/woman-yelling-at-cat-meme-is-still-going-strong-and-were-not-complaining-31-memes/" TargetMode="External"/><Relationship Id="rId4" Type="http://schemas.openxmlformats.org/officeDocument/2006/relationships/hyperlink" Target="https://www.tableau.com/data-insights/ai/history" TargetMode="External"/><Relationship Id="rId9" Type="http://schemas.openxmlformats.org/officeDocument/2006/relationships/hyperlink" Target="https://commons.wikimedia.org/wiki/File:Stylised_atom_with_three_Bohr_model_orbits_and_stylised_nucleus.svg" TargetMode="External"/><Relationship Id="rId14" Type="http://schemas.openxmlformats.org/officeDocument/2006/relationships/hyperlink" Target="https://www.uwa.edu.au/study/courses/master-of-surgery" TargetMode="External"/><Relationship Id="rId22" Type="http://schemas.openxmlformats.org/officeDocument/2006/relationships/hyperlink" Target="https://365datascience.com/trending/backpropagation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74C766-57C4-29DD-4ACB-5D52E0E38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6540" y="0"/>
            <a:ext cx="4086242" cy="2888362"/>
          </a:xfrm>
        </p:spPr>
        <p:txBody>
          <a:bodyPr anchor="b">
            <a:normAutofit fontScale="90000"/>
          </a:bodyPr>
          <a:lstStyle/>
          <a:p>
            <a:pPr algn="l"/>
            <a:r>
              <a:rPr lang="hu-HU" sz="3999" dirty="0"/>
              <a:t>Egy részecske élete a mesterséges intelligenciától a rákkezelésig</a:t>
            </a:r>
            <a:br>
              <a:rPr lang="hu-HU" sz="3999" dirty="0"/>
            </a:br>
            <a:r>
              <a:rPr lang="hu-HU" sz="3799" dirty="0"/>
              <a:t> </a:t>
            </a:r>
          </a:p>
        </p:txBody>
      </p:sp>
      <p:pic>
        <p:nvPicPr>
          <p:cNvPr id="5" name="Kép 4" descr="A képen hüllő, növény, díszített látható&#10;&#10;Automatikusan generált leírás">
            <a:extLst>
              <a:ext uri="{FF2B5EF4-FFF2-40B4-BE49-F238E27FC236}">
                <a16:creationId xmlns:a16="http://schemas.microsoft.com/office/drawing/2014/main" id="{3B617349-4915-E70E-3780-B8801EEDD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" r="-1" b="2200"/>
          <a:stretch/>
        </p:blipFill>
        <p:spPr>
          <a:xfrm>
            <a:off x="1" y="903"/>
            <a:ext cx="7026665" cy="68562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1CC8675-72F1-F2EF-D001-ED263FE4F5B5}"/>
              </a:ext>
            </a:extLst>
          </p:cNvPr>
          <p:cNvSpPr txBox="1"/>
          <p:nvPr/>
        </p:nvSpPr>
        <p:spPr>
          <a:xfrm>
            <a:off x="6882337" y="2631336"/>
            <a:ext cx="3537410" cy="2676606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r>
              <a:rPr lang="hu-HU" sz="1799" dirty="0"/>
              <a:t>Előadó:</a:t>
            </a:r>
            <a:br>
              <a:rPr lang="hu-HU" sz="1799" dirty="0"/>
            </a:br>
            <a:r>
              <a:rPr lang="hu-HU" sz="1799" dirty="0"/>
              <a:t>Dudás Bence</a:t>
            </a:r>
            <a:endParaRPr lang="en-US" sz="1799" dirty="0"/>
          </a:p>
          <a:p>
            <a:endParaRPr lang="hu-HU" sz="1799" dirty="0"/>
          </a:p>
          <a:p>
            <a:r>
              <a:rPr lang="hu-HU" sz="1799" dirty="0">
                <a:cs typeface="Calibri"/>
              </a:rPr>
              <a:t>Témavezetők:</a:t>
            </a:r>
            <a:br>
              <a:rPr lang="hu-HU" sz="1799" dirty="0">
                <a:cs typeface="Calibri"/>
              </a:rPr>
            </a:br>
            <a:r>
              <a:rPr lang="hu-HU" sz="1799" dirty="0">
                <a:cs typeface="Calibri"/>
              </a:rPr>
              <a:t>Dr. Papp Gábor, Dr. Bíró Gábor</a:t>
            </a:r>
            <a:endParaRPr lang="en-US" sz="1799" dirty="0">
              <a:cs typeface="Calibri"/>
            </a:endParaRPr>
          </a:p>
          <a:p>
            <a:endParaRPr lang="en-US" sz="1799" dirty="0">
              <a:cs typeface="Calibri"/>
            </a:endParaRPr>
          </a:p>
          <a:p>
            <a:endParaRPr lang="en-US" sz="1799" dirty="0">
              <a:cs typeface="Calibri"/>
            </a:endParaRPr>
          </a:p>
          <a:p>
            <a:r>
              <a:rPr lang="hu-HU" dirty="0"/>
              <a:t>Közreműködő</a:t>
            </a:r>
            <a:r>
              <a:rPr lang="en-US" dirty="0"/>
              <a:t> </a:t>
            </a:r>
            <a:r>
              <a:rPr lang="hu-HU" dirty="0"/>
              <a:t>intézmények:</a:t>
            </a:r>
            <a:r>
              <a:rPr lang="hu-HU" sz="2400" dirty="0"/>
              <a:t> </a:t>
            </a:r>
          </a:p>
          <a:p>
            <a:endParaRPr lang="hu-HU" sz="1799" dirty="0">
              <a:cs typeface="Calibri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16AA5142-AED7-FA52-E993-B528718D3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900" y="4293096"/>
            <a:ext cx="1503895" cy="5717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CD118D1-68F4-0515-A189-42D168EBB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47" y="5006529"/>
            <a:ext cx="1565962" cy="6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68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8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8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C1F8-89CD-4116-2815-DA2ED9CA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523571" cy="762000"/>
          </a:xfrm>
        </p:spPr>
        <p:txBody>
          <a:bodyPr anchor="b">
            <a:normAutofit/>
          </a:bodyPr>
          <a:lstStyle/>
          <a:p>
            <a:r>
              <a:rPr lang="en-US" dirty="0"/>
              <a:t>Hadron </a:t>
            </a:r>
            <a:r>
              <a:rPr lang="en-US" dirty="0" err="1"/>
              <a:t>terápia</a:t>
            </a:r>
            <a:endParaRPr lang="en-US" dirty="0"/>
          </a:p>
        </p:txBody>
      </p:sp>
      <p:pic>
        <p:nvPicPr>
          <p:cNvPr id="5" name="Kép 15">
            <a:extLst>
              <a:ext uri="{FF2B5EF4-FFF2-40B4-BE49-F238E27FC236}">
                <a16:creationId xmlns:a16="http://schemas.microsoft.com/office/drawing/2014/main" id="{09B94DC9-10C7-A86F-DE06-AB78A086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93" y="1295401"/>
            <a:ext cx="7138438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223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2966-9A4A-4F36-F66C-9A795B67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828371" cy="762000"/>
          </a:xfrm>
        </p:spPr>
        <p:txBody>
          <a:bodyPr anchor="b">
            <a:normAutofit/>
          </a:bodyPr>
          <a:lstStyle/>
          <a:p>
            <a:r>
              <a:rPr lang="en-US" dirty="0"/>
              <a:t>Hadron </a:t>
            </a:r>
            <a:r>
              <a:rPr lang="en-US" dirty="0" err="1"/>
              <a:t>terápia</a:t>
            </a:r>
            <a:endParaRPr lang="en-US" dirty="0"/>
          </a:p>
        </p:txBody>
      </p:sp>
      <p:pic>
        <p:nvPicPr>
          <p:cNvPr id="17" name="Picture 16" descr="A brick wall with a white background&#10;&#10;Description automatically generated">
            <a:extLst>
              <a:ext uri="{FF2B5EF4-FFF2-40B4-BE49-F238E27FC236}">
                <a16:creationId xmlns:a16="http://schemas.microsoft.com/office/drawing/2014/main" id="{1708F50B-B4DE-3474-1402-A67CAF7909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340768"/>
            <a:ext cx="5640794" cy="35962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A cartoon car with wheels&#10;&#10;Description automatically generated">
            <a:extLst>
              <a:ext uri="{FF2B5EF4-FFF2-40B4-BE49-F238E27FC236}">
                <a16:creationId xmlns:a16="http://schemas.microsoft.com/office/drawing/2014/main" id="{0C26A23B-0DE0-FC5C-347E-22203B8135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2" y="1700808"/>
            <a:ext cx="2808312" cy="3236163"/>
          </a:xfrm>
          <a:prstGeom prst="rect">
            <a:avLst/>
          </a:prstGeom>
        </p:spPr>
      </p:pic>
      <p:pic>
        <p:nvPicPr>
          <p:cNvPr id="19" name="Picture 18" descr="A large explosion with smoke and fire&#10;&#10;Description automatically generated">
            <a:extLst>
              <a:ext uri="{FF2B5EF4-FFF2-40B4-BE49-F238E27FC236}">
                <a16:creationId xmlns:a16="http://schemas.microsoft.com/office/drawing/2014/main" id="{0076D6A9-0E29-98E8-1819-DB266AA97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24" y="1481027"/>
            <a:ext cx="5184044" cy="33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433E-6 3.7037E-6 L 0.25006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2966-9A4A-4F36-F66C-9A795B67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828371" cy="762000"/>
          </a:xfrm>
        </p:spPr>
        <p:txBody>
          <a:bodyPr anchor="b">
            <a:normAutofit/>
          </a:bodyPr>
          <a:lstStyle/>
          <a:p>
            <a:r>
              <a:rPr lang="en-US" dirty="0"/>
              <a:t>Hadron </a:t>
            </a:r>
            <a:r>
              <a:rPr lang="en-US" dirty="0" err="1"/>
              <a:t>terápia</a:t>
            </a:r>
            <a:endParaRPr lang="en-US" dirty="0"/>
          </a:p>
        </p:txBody>
      </p:sp>
      <p:pic>
        <p:nvPicPr>
          <p:cNvPr id="4" name="Picture 3" descr="A brick wall with a white background&#10;&#10;Description automatically generated">
            <a:extLst>
              <a:ext uri="{FF2B5EF4-FFF2-40B4-BE49-F238E27FC236}">
                <a16:creationId xmlns:a16="http://schemas.microsoft.com/office/drawing/2014/main" id="{D89202D6-FA91-F571-F04A-5A68D00886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340768"/>
            <a:ext cx="5640794" cy="35962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large explosion with smoke and fire&#10;&#10;Description automatically generated">
            <a:extLst>
              <a:ext uri="{FF2B5EF4-FFF2-40B4-BE49-F238E27FC236}">
                <a16:creationId xmlns:a16="http://schemas.microsoft.com/office/drawing/2014/main" id="{7DE5E3B3-A0D3-28BA-BB7C-9FCE6EE2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0" y="705376"/>
            <a:ext cx="2063465" cy="3048000"/>
          </a:xfrm>
          <a:prstGeom prst="rect">
            <a:avLst/>
          </a:prstGeom>
        </p:spPr>
      </p:pic>
      <p:pic>
        <p:nvPicPr>
          <p:cNvPr id="3" name="Kép 4" descr="A képen biliárdgolyó, biliárdasztal, sport, bútor látható&#10;&#10;Automatikusan generált leírás">
            <a:extLst>
              <a:ext uri="{FF2B5EF4-FFF2-40B4-BE49-F238E27FC236}">
                <a16:creationId xmlns:a16="http://schemas.microsoft.com/office/drawing/2014/main" id="{418FB842-7BF1-D59C-975A-627AD66C1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" y="1268760"/>
            <a:ext cx="2875451" cy="26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6101E-6 5.55112E-17 L 0.58023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D3924F-A540-E002-B6F9-DC64EA2D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Hadron</a:t>
            </a:r>
            <a:r>
              <a:rPr lang="hu-HU" dirty="0"/>
              <a:t> terápia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37180DE-3778-18A7-F55A-68EF8D0001E3}"/>
              </a:ext>
            </a:extLst>
          </p:cNvPr>
          <p:cNvSpPr/>
          <p:nvPr/>
        </p:nvSpPr>
        <p:spPr>
          <a:xfrm>
            <a:off x="772886" y="1410769"/>
            <a:ext cx="3948404" cy="640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Előnyök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FFA92209-503F-D8EC-F96D-909E47B0AC73}"/>
              </a:ext>
            </a:extLst>
          </p:cNvPr>
          <p:cNvSpPr/>
          <p:nvPr/>
        </p:nvSpPr>
        <p:spPr>
          <a:xfrm>
            <a:off x="6802016" y="1410769"/>
            <a:ext cx="3948404" cy="6406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Nehézségek</a:t>
            </a:r>
          </a:p>
        </p:txBody>
      </p:sp>
      <p:sp>
        <p:nvSpPr>
          <p:cNvPr id="7" name="Tartalom helye 4">
            <a:extLst>
              <a:ext uri="{FF2B5EF4-FFF2-40B4-BE49-F238E27FC236}">
                <a16:creationId xmlns:a16="http://schemas.microsoft.com/office/drawing/2014/main" id="{B0D40009-7FC8-A6CF-5383-2E4CB0F3AC18}"/>
              </a:ext>
            </a:extLst>
          </p:cNvPr>
          <p:cNvSpPr txBox="1">
            <a:spLocks/>
          </p:cNvSpPr>
          <p:nvPr/>
        </p:nvSpPr>
        <p:spPr>
          <a:xfrm>
            <a:off x="791959" y="2421456"/>
            <a:ext cx="43863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dirty="0"/>
              <a:t>Széles körben alkalmazható</a:t>
            </a:r>
          </a:p>
          <a:p>
            <a:r>
              <a:rPr lang="hu-HU" sz="3600" dirty="0"/>
              <a:t>Egyszeri besugárzás</a:t>
            </a:r>
          </a:p>
          <a:p>
            <a:r>
              <a:rPr lang="hu-HU" sz="3600" dirty="0"/>
              <a:t>Kevésbé károsítja az egészséges sejteket</a:t>
            </a:r>
          </a:p>
        </p:txBody>
      </p:sp>
      <p:sp>
        <p:nvSpPr>
          <p:cNvPr id="8" name="Tartalom helye 4">
            <a:extLst>
              <a:ext uri="{FF2B5EF4-FFF2-40B4-BE49-F238E27FC236}">
                <a16:creationId xmlns:a16="http://schemas.microsoft.com/office/drawing/2014/main" id="{0DBCFEE0-7E90-DF41-FDB2-BA0B4423837C}"/>
              </a:ext>
            </a:extLst>
          </p:cNvPr>
          <p:cNvSpPr txBox="1">
            <a:spLocks/>
          </p:cNvSpPr>
          <p:nvPr/>
        </p:nvSpPr>
        <p:spPr bwMode="auto">
          <a:xfrm>
            <a:off x="6802016" y="2228416"/>
            <a:ext cx="3948404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80" indent="-182880" algn="l" defTabSz="914400">
              <a:lnSpc>
                <a:spcPct val="90000"/>
              </a:lnSpc>
              <a:spcBef>
                <a:spcPts val="1200"/>
              </a:spcBef>
              <a:buFont typeface="HP Simplified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>
              <a:lnSpc>
                <a:spcPct val="90000"/>
              </a:lnSpc>
              <a:spcBef>
                <a:spcPts val="800"/>
              </a:spcBef>
              <a:buSzPct val="80000"/>
              <a:buFont typeface="HP Simplified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dirty="0"/>
              <a:t>Pontos meghatározást igényel</a:t>
            </a:r>
          </a:p>
          <a:p>
            <a:r>
              <a:rPr lang="hu-HU" sz="3600" dirty="0">
                <a:solidFill>
                  <a:schemeClr val="bg1"/>
                </a:solidFill>
              </a:rPr>
              <a:t>Mellékhatásai még nem teljesen feltártak</a:t>
            </a:r>
          </a:p>
        </p:txBody>
      </p:sp>
    </p:spTree>
    <p:extLst>
      <p:ext uri="{BB962C8B-B14F-4D97-AF65-F5344CB8AC3E}">
        <p14:creationId xmlns:p14="http://schemas.microsoft.com/office/powerpoint/2010/main" val="15646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424A4FD1-F2A6-9E2C-585E-8957992D49D6}"/>
              </a:ext>
            </a:extLst>
          </p:cNvPr>
          <p:cNvSpPr txBox="1">
            <a:spLocks/>
          </p:cNvSpPr>
          <p:nvPr/>
        </p:nvSpPr>
        <p:spPr bwMode="auto">
          <a:xfrm>
            <a:off x="2782044" y="1196752"/>
            <a:ext cx="7683124" cy="401557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598" dirty="0"/>
              <a:t>Proton Tomográfia</a:t>
            </a:r>
          </a:p>
        </p:txBody>
      </p:sp>
    </p:spTree>
    <p:extLst>
      <p:ext uri="{BB962C8B-B14F-4D97-AF65-F5344CB8AC3E}">
        <p14:creationId xmlns:p14="http://schemas.microsoft.com/office/powerpoint/2010/main" val="13331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5AF1-8BF8-1DAF-5D5C-6F7F92C6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CT</a:t>
            </a:r>
          </a:p>
        </p:txBody>
      </p:sp>
      <p:pic>
        <p:nvPicPr>
          <p:cNvPr id="5" name="Kép 6">
            <a:extLst>
              <a:ext uri="{FF2B5EF4-FFF2-40B4-BE49-F238E27FC236}">
                <a16:creationId xmlns:a16="http://schemas.microsoft.com/office/drawing/2014/main" id="{CD4D1FE6-F1F1-4495-5DDC-F40E6713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13" y="1484784"/>
            <a:ext cx="10092605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E744257-C68A-3F51-B6B2-C6478D094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1374775"/>
            <a:ext cx="5373688" cy="46418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466CC50-393F-AC59-9F94-8A729D14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13" y="1374775"/>
            <a:ext cx="5521325" cy="4641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DA5DFA3-33E5-2592-641B-2DDDFDDE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523571" cy="762000"/>
          </a:xfrm>
        </p:spPr>
        <p:txBody>
          <a:bodyPr anchor="b">
            <a:normAutofit/>
          </a:bodyPr>
          <a:lstStyle/>
          <a:p>
            <a:r>
              <a:rPr lang="hu-HU" dirty="0"/>
              <a:t>Proton CT</a:t>
            </a:r>
          </a:p>
        </p:txBody>
      </p:sp>
    </p:spTree>
    <p:extLst>
      <p:ext uri="{BB962C8B-B14F-4D97-AF65-F5344CB8AC3E}">
        <p14:creationId xmlns:p14="http://schemas.microsoft.com/office/powerpoint/2010/main" val="107616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17A5-0401-B0C3-5987-B2D82CE95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CT</a:t>
            </a:r>
          </a:p>
        </p:txBody>
      </p:sp>
      <p:pic>
        <p:nvPicPr>
          <p:cNvPr id="5" name="Kép 6">
            <a:extLst>
              <a:ext uri="{FF2B5EF4-FFF2-40B4-BE49-F238E27FC236}">
                <a16:creationId xmlns:a16="http://schemas.microsoft.com/office/drawing/2014/main" id="{3D770621-CD4C-1761-5B92-90BDEBA18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0" y="1556792"/>
            <a:ext cx="10057184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BB0677-3F18-31B6-0F99-2C160F09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Proton CT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DF16BE1-C103-DBEB-1D10-E5471F252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" y="1340768"/>
            <a:ext cx="4649939" cy="3338592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5B7EC6BD-86A7-E070-57DC-577E3B412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52" y="1353348"/>
            <a:ext cx="4444631" cy="33385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B9076EE-9DC1-7D42-8B5B-D5DC77F32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95" y="1909510"/>
            <a:ext cx="3313764" cy="22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0602B29-3C46-B1D5-C4E2-0B9278587533}"/>
              </a:ext>
            </a:extLst>
          </p:cNvPr>
          <p:cNvSpPr txBox="1"/>
          <p:nvPr/>
        </p:nvSpPr>
        <p:spPr>
          <a:xfrm>
            <a:off x="1363093" y="4978488"/>
            <a:ext cx="1995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Fizika</a:t>
            </a:r>
            <a:endParaRPr lang="hu-HU" sz="36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37814E5-71AE-813A-C0B2-78541D7C4185}"/>
              </a:ext>
            </a:extLst>
          </p:cNvPr>
          <p:cNvSpPr txBox="1"/>
          <p:nvPr/>
        </p:nvSpPr>
        <p:spPr>
          <a:xfrm>
            <a:off x="4870276" y="4804149"/>
            <a:ext cx="2620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Mesterséges intelligencia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A4E56CF-21C1-CC2E-2B59-FBCB83EC83C1}"/>
              </a:ext>
            </a:extLst>
          </p:cNvPr>
          <p:cNvSpPr txBox="1"/>
          <p:nvPr/>
        </p:nvSpPr>
        <p:spPr>
          <a:xfrm>
            <a:off x="8777872" y="4978489"/>
            <a:ext cx="248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Képalkotás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410190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424A4FD1-F2A6-9E2C-585E-8957992D49D6}"/>
              </a:ext>
            </a:extLst>
          </p:cNvPr>
          <p:cNvSpPr txBox="1">
            <a:spLocks/>
          </p:cNvSpPr>
          <p:nvPr/>
        </p:nvSpPr>
        <p:spPr bwMode="auto">
          <a:xfrm>
            <a:off x="909836" y="1196752"/>
            <a:ext cx="10801200" cy="401557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598" dirty="0"/>
              <a:t>Mesterséges </a:t>
            </a:r>
            <a:r>
              <a:rPr lang="hu-HU" sz="6598" dirty="0" err="1"/>
              <a:t>intelligancia</a:t>
            </a:r>
            <a:endParaRPr lang="hu-HU" sz="6598" dirty="0"/>
          </a:p>
        </p:txBody>
      </p:sp>
    </p:spTree>
    <p:extLst>
      <p:ext uri="{BB962C8B-B14F-4D97-AF65-F5344CB8AC3E}">
        <p14:creationId xmlns:p14="http://schemas.microsoft.com/office/powerpoint/2010/main" val="6702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6D53-37AC-9764-DA1B-1BE993700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116632"/>
            <a:ext cx="9547913" cy="762000"/>
          </a:xfrm>
        </p:spPr>
        <p:txBody>
          <a:bodyPr/>
          <a:lstStyle/>
          <a:p>
            <a:pPr algn="ctr"/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csinál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fizikus</a:t>
            </a:r>
            <a:r>
              <a:rPr lang="en-US" dirty="0"/>
              <a:t>?</a:t>
            </a:r>
          </a:p>
        </p:txBody>
      </p:sp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5B258593-0F5C-1CC8-48B6-D8F3085B6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086619"/>
            <a:ext cx="3826660" cy="2918445"/>
          </a:xfrm>
          <a:prstGeom prst="rect">
            <a:avLst/>
          </a:prstGeom>
        </p:spPr>
      </p:pic>
      <p:pic>
        <p:nvPicPr>
          <p:cNvPr id="8" name="Picture 7" descr="A couple of men standing in a pond&#10;&#10;Description automatically generated">
            <a:extLst>
              <a:ext uri="{FF2B5EF4-FFF2-40B4-BE49-F238E27FC236}">
                <a16:creationId xmlns:a16="http://schemas.microsoft.com/office/drawing/2014/main" id="{C3698494-ECB6-F63B-EAB4-BF3F16BAB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04" y="1031701"/>
            <a:ext cx="4676829" cy="3117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FFE6C-FA16-9FD5-C6BD-2D1F710C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044" y="1829026"/>
            <a:ext cx="5682184" cy="4352075"/>
          </a:xfrm>
          <a:prstGeom prst="rect">
            <a:avLst/>
          </a:prstGeom>
        </p:spPr>
      </p:pic>
      <p:pic>
        <p:nvPicPr>
          <p:cNvPr id="5" name="Kép 4" descr="A képen lámpa, képernyőkép látható&#10;&#10;Automatikusan generált leírás">
            <a:extLst>
              <a:ext uri="{FF2B5EF4-FFF2-40B4-BE49-F238E27FC236}">
                <a16:creationId xmlns:a16="http://schemas.microsoft.com/office/drawing/2014/main" id="{4089106A-28B2-D68A-649B-5A3317CD5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2218442"/>
            <a:ext cx="6886501" cy="288103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B2151C3-072B-30B9-04EE-4CA8590899F1}"/>
              </a:ext>
            </a:extLst>
          </p:cNvPr>
          <p:cNvSpPr txBox="1"/>
          <p:nvPr/>
        </p:nvSpPr>
        <p:spPr bwMode="auto">
          <a:xfrm rot="20228653">
            <a:off x="-18258" y="2200424"/>
            <a:ext cx="10189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b="1" dirty="0">
                <a:solidFill>
                  <a:srgbClr val="FF0000"/>
                </a:solidFill>
              </a:rPr>
              <a:t>De ez mire jó?</a:t>
            </a:r>
          </a:p>
        </p:txBody>
      </p:sp>
    </p:spTree>
    <p:extLst>
      <p:ext uri="{BB962C8B-B14F-4D97-AF65-F5344CB8AC3E}">
        <p14:creationId xmlns:p14="http://schemas.microsoft.com/office/powerpoint/2010/main" val="35715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4" descr="A képen szöveg, személy, különböző látható&#10;&#10;Automatikusan generált leírás">
            <a:extLst>
              <a:ext uri="{FF2B5EF4-FFF2-40B4-BE49-F238E27FC236}">
                <a16:creationId xmlns:a16="http://schemas.microsoft.com/office/drawing/2014/main" id="{4B2BF094-7D55-95F8-3DEB-E45988A013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33972" y="87068"/>
            <a:ext cx="8110636" cy="677093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500655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A79E-AF1D-791B-90FF-F1794191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Mesterséges</a:t>
            </a:r>
            <a:r>
              <a:rPr lang="en-US" dirty="0"/>
              <a:t> </a:t>
            </a:r>
            <a:r>
              <a:rPr lang="en-US" dirty="0" err="1"/>
              <a:t>intelligencia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D7EEDC6-D705-D582-8CE2-1310A33B0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746536"/>
              </p:ext>
            </p:extLst>
          </p:nvPr>
        </p:nvGraphicFramePr>
        <p:xfrm>
          <a:off x="1557908" y="2572147"/>
          <a:ext cx="9433048" cy="400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67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8302-1D9B-882E-2EAC-00D88C47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2237"/>
            <a:ext cx="6935204" cy="762000"/>
          </a:xfrm>
        </p:spPr>
        <p:txBody>
          <a:bodyPr/>
          <a:lstStyle/>
          <a:p>
            <a:pPr algn="ctr"/>
            <a:r>
              <a:rPr lang="hu-HU" dirty="0"/>
              <a:t>Mesterséges intelligencia</a:t>
            </a:r>
            <a:endParaRPr lang="en-US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C2B91226-4268-7D16-D7D6-ED6EA6A02E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957980"/>
              </p:ext>
            </p:extLst>
          </p:nvPr>
        </p:nvGraphicFramePr>
        <p:xfrm>
          <a:off x="189756" y="720372"/>
          <a:ext cx="11665295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7912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D85AA-EA7F-B7CA-AF80-68B21F0D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Mesterséges</a:t>
            </a:r>
            <a:r>
              <a:rPr lang="en-US" dirty="0"/>
              <a:t> </a:t>
            </a:r>
            <a:r>
              <a:rPr lang="en-US" dirty="0" err="1"/>
              <a:t>intelligencia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BC5DCC-C812-6A67-C3F6-07B9765998DE}"/>
              </a:ext>
            </a:extLst>
          </p:cNvPr>
          <p:cNvSpPr txBox="1">
            <a:spLocks/>
          </p:cNvSpPr>
          <p:nvPr/>
        </p:nvSpPr>
        <p:spPr bwMode="auto">
          <a:xfrm>
            <a:off x="333772" y="1412776"/>
            <a:ext cx="6061035" cy="15156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80" indent="-182880" algn="l" defTabSz="914400">
              <a:lnSpc>
                <a:spcPct val="90000"/>
              </a:lnSpc>
              <a:spcBef>
                <a:spcPts val="1200"/>
              </a:spcBef>
              <a:buFont typeface="HP Simplified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>
              <a:lnSpc>
                <a:spcPct val="90000"/>
              </a:lnSpc>
              <a:spcBef>
                <a:spcPts val="800"/>
              </a:spcBef>
              <a:buSzPct val="80000"/>
              <a:buFont typeface="HP Simplified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HP Simplified"/>
              <a:buNone/>
            </a:pPr>
            <a:r>
              <a:rPr lang="hu-HU" dirty="0"/>
              <a:t>„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programra</a:t>
            </a:r>
            <a:r>
              <a:rPr lang="en-US" dirty="0"/>
              <a:t> </a:t>
            </a:r>
            <a:r>
              <a:rPr lang="en-US" dirty="0" err="1"/>
              <a:t>azt</a:t>
            </a:r>
            <a:r>
              <a:rPr lang="en-US" dirty="0"/>
              <a:t> </a:t>
            </a:r>
            <a:r>
              <a:rPr lang="en-US" dirty="0" err="1"/>
              <a:t>mondjuk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tanul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b="1" dirty="0"/>
              <a:t>E</a:t>
            </a:r>
            <a:r>
              <a:rPr lang="en-US" dirty="0"/>
              <a:t> </a:t>
            </a:r>
            <a:r>
              <a:rPr lang="en-US" dirty="0" err="1"/>
              <a:t>tapasztalatból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b="1" dirty="0"/>
              <a:t>T</a:t>
            </a:r>
            <a:r>
              <a:rPr lang="en-US" dirty="0"/>
              <a:t> </a:t>
            </a:r>
            <a:r>
              <a:rPr lang="en-US" dirty="0" err="1"/>
              <a:t>feladaton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b="1" dirty="0"/>
              <a:t>P</a:t>
            </a:r>
            <a:r>
              <a:rPr lang="en-US" dirty="0"/>
              <a:t> </a:t>
            </a:r>
            <a:r>
              <a:rPr lang="en-US" dirty="0" err="1"/>
              <a:t>teljesítménnyel</a:t>
            </a:r>
            <a:r>
              <a:rPr lang="en-US" dirty="0"/>
              <a:t>, ha </a:t>
            </a:r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teljesítmény</a:t>
            </a:r>
            <a:r>
              <a:rPr lang="en-US" dirty="0"/>
              <a:t> a </a:t>
            </a:r>
            <a:r>
              <a:rPr lang="en-US" b="1" dirty="0"/>
              <a:t>T </a:t>
            </a:r>
            <a:r>
              <a:rPr lang="en-US" dirty="0" err="1"/>
              <a:t>feladaton</a:t>
            </a:r>
            <a:r>
              <a:rPr lang="en-US" dirty="0"/>
              <a:t> </a:t>
            </a:r>
            <a:r>
              <a:rPr lang="en-US" dirty="0" err="1"/>
              <a:t>növekszik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b="1" dirty="0"/>
              <a:t>E </a:t>
            </a:r>
            <a:r>
              <a:rPr lang="en-US" dirty="0" err="1"/>
              <a:t>tapasztalat</a:t>
            </a:r>
            <a:r>
              <a:rPr lang="en-US" dirty="0"/>
              <a:t> </a:t>
            </a:r>
            <a:r>
              <a:rPr lang="en-US" dirty="0" err="1"/>
              <a:t>hatására</a:t>
            </a:r>
            <a:r>
              <a:rPr lang="en-US" dirty="0"/>
              <a:t>” </a:t>
            </a:r>
          </a:p>
          <a:p>
            <a:pPr marL="0" indent="0">
              <a:buFont typeface="HP Simplified"/>
              <a:buNone/>
            </a:pPr>
            <a:r>
              <a:rPr lang="hu-HU" dirty="0">
                <a:latin typeface="Google Sans"/>
              </a:rPr>
              <a:t>- Tom Mitchell</a:t>
            </a:r>
            <a:endParaRPr lang="hu-HU" dirty="0"/>
          </a:p>
          <a:p>
            <a:pPr marL="0" indent="0">
              <a:buFont typeface="HP Simplified"/>
              <a:buNone/>
            </a:pPr>
            <a:endParaRPr lang="en-US" dirty="0"/>
          </a:p>
        </p:txBody>
      </p:sp>
      <p:pic>
        <p:nvPicPr>
          <p:cNvPr id="4" name="Kép 3" descr="A képen Emberi arc, szöveg, ember, képernyőkép látható&#10;&#10;Automatikusan generált leírás">
            <a:extLst>
              <a:ext uri="{FF2B5EF4-FFF2-40B4-BE49-F238E27FC236}">
                <a16:creationId xmlns:a16="http://schemas.microsoft.com/office/drawing/2014/main" id="{1D5DC5E3-1206-AC21-294A-00EB79E2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2708920"/>
            <a:ext cx="5806380" cy="29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macska, beltéri, ülő, fal látható&#10;&#10;Automatikusan generált leírás">
            <a:extLst>
              <a:ext uri="{FF2B5EF4-FFF2-40B4-BE49-F238E27FC236}">
                <a16:creationId xmlns:a16="http://schemas.microsoft.com/office/drawing/2014/main" id="{442B5CCA-E12C-9038-A63C-5695AB109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1805098"/>
            <a:ext cx="4902835" cy="2909776"/>
          </a:xfrm>
          <a:prstGeom prst="rect">
            <a:avLst/>
          </a:prstGeom>
        </p:spPr>
      </p:pic>
      <p:pic>
        <p:nvPicPr>
          <p:cNvPr id="6" name="Kép 5" descr="A képen kutya, fű, emlősök, napbarnított látható&#10;&#10;Automatikusan generált leírás">
            <a:extLst>
              <a:ext uri="{FF2B5EF4-FFF2-40B4-BE49-F238E27FC236}">
                <a16:creationId xmlns:a16="http://schemas.microsoft.com/office/drawing/2014/main" id="{81AD7785-CEF9-7A2D-B680-E35D5E92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805098"/>
            <a:ext cx="5180075" cy="29097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E925F8-675B-7EFA-6A78-E851EEA4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523571" cy="762000"/>
          </a:xfrm>
        </p:spPr>
        <p:txBody>
          <a:bodyPr anchor="b">
            <a:normAutofit/>
          </a:bodyPr>
          <a:lstStyle/>
          <a:p>
            <a:r>
              <a:rPr lang="en-US" dirty="0" err="1"/>
              <a:t>Mesterséges</a:t>
            </a:r>
            <a:r>
              <a:rPr lang="en-US" dirty="0"/>
              <a:t> </a:t>
            </a:r>
            <a:r>
              <a:rPr lang="en-US" dirty="0" err="1"/>
              <a:t>intelligencia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350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65EBD3-C4D2-5A9F-6414-F30D8449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FBEC8E1-53DB-30A2-632D-39865B061FB8}"/>
              </a:ext>
            </a:extLst>
          </p:cNvPr>
          <p:cNvSpPr txBox="1"/>
          <p:nvPr/>
        </p:nvSpPr>
        <p:spPr bwMode="auto">
          <a:xfrm>
            <a:off x="612839" y="108585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Hagyományos program</a:t>
            </a:r>
          </a:p>
        </p:txBody>
      </p:sp>
      <p:graphicFrame>
        <p:nvGraphicFramePr>
          <p:cNvPr id="7" name="Tartalom helye 4">
            <a:extLst>
              <a:ext uri="{FF2B5EF4-FFF2-40B4-BE49-F238E27FC236}">
                <a16:creationId xmlns:a16="http://schemas.microsoft.com/office/drawing/2014/main" id="{F2ED131A-E578-2A84-23A9-990B851D4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045212"/>
              </p:ext>
            </p:extLst>
          </p:nvPr>
        </p:nvGraphicFramePr>
        <p:xfrm>
          <a:off x="477788" y="1474232"/>
          <a:ext cx="8856984" cy="538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8643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65EBD3-C4D2-5A9F-6414-F30D8449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037872D6-1E2B-0529-A1F9-2AF394DC48A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30050501"/>
              </p:ext>
            </p:extLst>
          </p:nvPr>
        </p:nvGraphicFramePr>
        <p:xfrm>
          <a:off x="477788" y="1474232"/>
          <a:ext cx="8856984" cy="538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6FBEC8E1-53DB-30A2-632D-39865B061FB8}"/>
              </a:ext>
            </a:extLst>
          </p:cNvPr>
          <p:cNvSpPr txBox="1"/>
          <p:nvPr/>
        </p:nvSpPr>
        <p:spPr bwMode="auto">
          <a:xfrm>
            <a:off x="612839" y="108585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Gépi tanulás</a:t>
            </a:r>
          </a:p>
        </p:txBody>
      </p:sp>
    </p:spTree>
    <p:extLst>
      <p:ext uri="{BB962C8B-B14F-4D97-AF65-F5344CB8AC3E}">
        <p14:creationId xmlns:p14="http://schemas.microsoft.com/office/powerpoint/2010/main" val="152147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49350E-3AD2-A8CC-FC19-574408B6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EF2AEAB-B728-C093-5542-E03DE81D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8" y="1336815"/>
            <a:ext cx="6238095" cy="3857143"/>
          </a:xfrm>
          <a:prstGeom prst="rect">
            <a:avLst/>
          </a:pr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A43CE48E-B3B3-114B-7B79-18778D575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31" y="1395172"/>
            <a:ext cx="5625269" cy="44481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C006394-808E-FD6E-4D23-B71748379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" y="4255745"/>
            <a:ext cx="9029700" cy="1876425"/>
          </a:xfrm>
          <a:prstGeom prst="rect">
            <a:avLst/>
          </a:prstGeom>
        </p:spPr>
      </p:pic>
      <p:pic>
        <p:nvPicPr>
          <p:cNvPr id="8" name="Kép 7" descr="A képen asztal látható&#10;&#10;Automatikusan generált leírás">
            <a:extLst>
              <a:ext uri="{FF2B5EF4-FFF2-40B4-BE49-F238E27FC236}">
                <a16:creationId xmlns:a16="http://schemas.microsoft.com/office/drawing/2014/main" id="{44318CCD-6472-4AA2-6241-AE79D4A8B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99" y="1286692"/>
            <a:ext cx="5849007" cy="45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96095-DC77-A4A8-E659-348BC9B9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1D4A5B-27FB-9249-AB92-3728BCEFC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Hajótörött</a:t>
            </a:r>
            <a:r>
              <a:rPr lang="en-US" sz="2800" dirty="0"/>
              <a:t> </a:t>
            </a:r>
            <a:r>
              <a:rPr lang="en-US" sz="2800" dirty="0" err="1"/>
              <a:t>túlélési</a:t>
            </a:r>
            <a:r>
              <a:rPr lang="en-US" sz="2800" dirty="0"/>
              <a:t> </a:t>
            </a:r>
            <a:r>
              <a:rPr lang="en-US" sz="2800" dirty="0" err="1"/>
              <a:t>esélyek</a:t>
            </a:r>
            <a:endParaRPr lang="hu-HU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24CD0B-2B2E-5463-892F-B7027477D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131853"/>
              </p:ext>
            </p:extLst>
          </p:nvPr>
        </p:nvGraphicFramePr>
        <p:xfrm>
          <a:off x="599573" y="1920570"/>
          <a:ext cx="8125884" cy="3016860"/>
        </p:xfrm>
        <a:graphic>
          <a:graphicData uri="http://schemas.openxmlformats.org/drawingml/2006/table">
            <a:tbl>
              <a:tblPr firstRow="1" bandRow="1">
                <a:tableStyleId>{E3C38B98-4BDA-5024-012C-8D8BC3877679}</a:tableStyleId>
              </a:tblPr>
              <a:tblGrid>
                <a:gridCol w="2031471">
                  <a:extLst>
                    <a:ext uri="{9D8B030D-6E8A-4147-A177-3AD203B41FA5}">
                      <a16:colId xmlns:a16="http://schemas.microsoft.com/office/drawing/2014/main" val="13070600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757391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06328450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606133115"/>
                    </a:ext>
                  </a:extLst>
                </a:gridCol>
              </a:tblGrid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Életkor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év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Jegy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[$]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Fizikai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aktivitás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óra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hét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11533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19377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055901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7256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B4A5507-34C3-3E6C-07D9-9EC4FF5E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2232" y="3300431"/>
            <a:ext cx="914400" cy="9144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9FE0DED9-2A6E-B973-A87C-ADEB9F07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2724" y="4023030"/>
            <a:ext cx="914400" cy="914400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20E9F564-F0E1-17B9-4323-571DC55FD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3334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96095-DC77-A4A8-E659-348BC9B9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1D4A5B-27FB-9249-AB92-3728BCEFC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Hajótörött</a:t>
            </a:r>
            <a:r>
              <a:rPr lang="en-US" sz="2800" dirty="0"/>
              <a:t> </a:t>
            </a:r>
            <a:r>
              <a:rPr lang="en-US" sz="2800" dirty="0" err="1"/>
              <a:t>túlélési</a:t>
            </a:r>
            <a:r>
              <a:rPr lang="en-US" sz="2800" dirty="0"/>
              <a:t> </a:t>
            </a:r>
            <a:r>
              <a:rPr lang="en-US" sz="2800" dirty="0" err="1"/>
              <a:t>esélyek</a:t>
            </a:r>
            <a:endParaRPr lang="hu-HU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C526BE-3B7E-6FD1-38C9-865FABEA66E0}"/>
              </a:ext>
            </a:extLst>
          </p:cNvPr>
          <p:cNvSpPr/>
          <p:nvPr/>
        </p:nvSpPr>
        <p:spPr bwMode="auto">
          <a:xfrm>
            <a:off x="609441" y="5129198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C829D3-C803-9029-A2C5-4C020C96BA7A}"/>
              </a:ext>
            </a:extLst>
          </p:cNvPr>
          <p:cNvSpPr/>
          <p:nvPr/>
        </p:nvSpPr>
        <p:spPr bwMode="auto">
          <a:xfrm>
            <a:off x="2623779" y="5128662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BE27F3-F280-C541-1858-DC1CC2F6864B}"/>
              </a:ext>
            </a:extLst>
          </p:cNvPr>
          <p:cNvSpPr/>
          <p:nvPr/>
        </p:nvSpPr>
        <p:spPr bwMode="auto">
          <a:xfrm>
            <a:off x="4640003" y="5128662"/>
            <a:ext cx="2014338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7C613B-01D6-4DC5-BE9F-76BCD7BA2278}"/>
              </a:ext>
            </a:extLst>
          </p:cNvPr>
          <p:cNvSpPr/>
          <p:nvPr/>
        </p:nvSpPr>
        <p:spPr bwMode="auto">
          <a:xfrm>
            <a:off x="6654341" y="5128662"/>
            <a:ext cx="2071116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69FB91BB-B017-E18C-4A38-A7E3D52E3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311242"/>
              </p:ext>
            </p:extLst>
          </p:nvPr>
        </p:nvGraphicFramePr>
        <p:xfrm>
          <a:off x="599573" y="1920570"/>
          <a:ext cx="8125884" cy="3016860"/>
        </p:xfrm>
        <a:graphic>
          <a:graphicData uri="http://schemas.openxmlformats.org/drawingml/2006/table">
            <a:tbl>
              <a:tblPr firstRow="1" bandRow="1">
                <a:tableStyleId>{E3C38B98-4BDA-5024-012C-8D8BC3877679}</a:tableStyleId>
              </a:tblPr>
              <a:tblGrid>
                <a:gridCol w="2031471">
                  <a:extLst>
                    <a:ext uri="{9D8B030D-6E8A-4147-A177-3AD203B41FA5}">
                      <a16:colId xmlns:a16="http://schemas.microsoft.com/office/drawing/2014/main" val="13070600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757391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06328450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606133115"/>
                    </a:ext>
                  </a:extLst>
                </a:gridCol>
              </a:tblGrid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Életkor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év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Jegy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[$]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Fizikai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aktivitás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óra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hét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11533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19377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055901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7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99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32FBB-2A86-C6CD-1724-4F203E3C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Előadás</a:t>
            </a:r>
            <a:r>
              <a:rPr lang="en-US" dirty="0"/>
              <a:t> </a:t>
            </a:r>
            <a:r>
              <a:rPr lang="en-US" dirty="0" err="1"/>
              <a:t>menete</a:t>
            </a: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40AA258-F02C-918A-F844-4C0195576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564853"/>
              </p:ext>
            </p:extLst>
          </p:nvPr>
        </p:nvGraphicFramePr>
        <p:xfrm>
          <a:off x="609441" y="304800"/>
          <a:ext cx="11461635" cy="583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783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96095-DC77-A4A8-E659-348BC9B9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1D4A5B-27FB-9249-AB92-3728BCEFC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Hajótörött</a:t>
            </a:r>
            <a:r>
              <a:rPr lang="en-US" sz="2800" dirty="0"/>
              <a:t> </a:t>
            </a:r>
            <a:r>
              <a:rPr lang="en-US" sz="2800" dirty="0" err="1"/>
              <a:t>túlélési</a:t>
            </a:r>
            <a:r>
              <a:rPr lang="en-US" sz="2800" dirty="0"/>
              <a:t> </a:t>
            </a:r>
            <a:r>
              <a:rPr lang="en-US" sz="2800" dirty="0" err="1"/>
              <a:t>esélyek</a:t>
            </a:r>
            <a:endParaRPr lang="hu-HU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AD53C8-0304-3719-3056-EA289D130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73597"/>
              </p:ext>
            </p:extLst>
          </p:nvPr>
        </p:nvGraphicFramePr>
        <p:xfrm>
          <a:off x="599573" y="1920570"/>
          <a:ext cx="8125884" cy="3016860"/>
        </p:xfrm>
        <a:graphic>
          <a:graphicData uri="http://schemas.openxmlformats.org/drawingml/2006/table">
            <a:tbl>
              <a:tblPr firstRow="1" bandRow="1">
                <a:tableStyleId>{E3C38B98-4BDA-5024-012C-8D8BC3877679}</a:tableStyleId>
              </a:tblPr>
              <a:tblGrid>
                <a:gridCol w="2031471">
                  <a:extLst>
                    <a:ext uri="{9D8B030D-6E8A-4147-A177-3AD203B41FA5}">
                      <a16:colId xmlns:a16="http://schemas.microsoft.com/office/drawing/2014/main" val="13070600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757391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06328450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606133115"/>
                    </a:ext>
                  </a:extLst>
                </a:gridCol>
              </a:tblGrid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Életkor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év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Jegy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[$]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Fizikai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aktivitás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óra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hét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11533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19377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055901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7256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86D74300-4634-52C4-9503-724BF8F68A3D}"/>
              </a:ext>
            </a:extLst>
          </p:cNvPr>
          <p:cNvSpPr/>
          <p:nvPr/>
        </p:nvSpPr>
        <p:spPr bwMode="auto">
          <a:xfrm>
            <a:off x="8830716" y="2704924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DB036E-10F1-75C4-C898-364600A8BB8A}"/>
              </a:ext>
            </a:extLst>
          </p:cNvPr>
          <p:cNvSpPr/>
          <p:nvPr/>
        </p:nvSpPr>
        <p:spPr bwMode="auto">
          <a:xfrm>
            <a:off x="8832000" y="3613017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D996AAB-AC8E-D880-AF83-5736DBB11953}"/>
              </a:ext>
            </a:extLst>
          </p:cNvPr>
          <p:cNvSpPr/>
          <p:nvPr/>
        </p:nvSpPr>
        <p:spPr bwMode="auto">
          <a:xfrm>
            <a:off x="8830716" y="4370172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C526BE-3B7E-6FD1-38C9-865FABEA66E0}"/>
              </a:ext>
            </a:extLst>
          </p:cNvPr>
          <p:cNvSpPr/>
          <p:nvPr/>
        </p:nvSpPr>
        <p:spPr bwMode="auto">
          <a:xfrm>
            <a:off x="609441" y="5129198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C829D3-C803-9029-A2C5-4C020C96BA7A}"/>
              </a:ext>
            </a:extLst>
          </p:cNvPr>
          <p:cNvSpPr/>
          <p:nvPr/>
        </p:nvSpPr>
        <p:spPr bwMode="auto">
          <a:xfrm>
            <a:off x="2623779" y="5128662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BE27F3-F280-C541-1858-DC1CC2F6864B}"/>
              </a:ext>
            </a:extLst>
          </p:cNvPr>
          <p:cNvSpPr/>
          <p:nvPr/>
        </p:nvSpPr>
        <p:spPr bwMode="auto">
          <a:xfrm>
            <a:off x="4640003" y="5128662"/>
            <a:ext cx="2014338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7C613B-01D6-4DC5-BE9F-76BCD7BA2278}"/>
              </a:ext>
            </a:extLst>
          </p:cNvPr>
          <p:cNvSpPr/>
          <p:nvPr/>
        </p:nvSpPr>
        <p:spPr bwMode="auto">
          <a:xfrm>
            <a:off x="6654341" y="5128662"/>
            <a:ext cx="2071116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772CE7-6E7E-B45B-48C6-09461C76CFA0}"/>
              </a:ext>
            </a:extLst>
          </p:cNvPr>
          <p:cNvSpPr/>
          <p:nvPr/>
        </p:nvSpPr>
        <p:spPr bwMode="auto">
          <a:xfrm>
            <a:off x="10342884" y="2629455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D45BD-5595-3023-7E39-6AC8B2F5FF83}"/>
              </a:ext>
            </a:extLst>
          </p:cNvPr>
          <p:cNvSpPr/>
          <p:nvPr/>
        </p:nvSpPr>
        <p:spPr bwMode="auto">
          <a:xfrm>
            <a:off x="10342884" y="3537548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CDB30-7CF4-AC42-FDB4-1E8C0D82F3C5}"/>
              </a:ext>
            </a:extLst>
          </p:cNvPr>
          <p:cNvSpPr/>
          <p:nvPr/>
        </p:nvSpPr>
        <p:spPr bwMode="auto">
          <a:xfrm>
            <a:off x="10342884" y="4294703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0038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96095-DC77-A4A8-E659-348BC9B9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1D4A5B-27FB-9249-AB92-3728BCEFC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Hajótörött</a:t>
            </a:r>
            <a:r>
              <a:rPr lang="en-US" sz="2800" dirty="0"/>
              <a:t> </a:t>
            </a:r>
            <a:r>
              <a:rPr lang="en-US" sz="2800" dirty="0" err="1"/>
              <a:t>túlélési</a:t>
            </a:r>
            <a:r>
              <a:rPr lang="en-US" sz="2800" dirty="0"/>
              <a:t> </a:t>
            </a:r>
            <a:r>
              <a:rPr lang="en-US" sz="2800" dirty="0" err="1"/>
              <a:t>esélyek</a:t>
            </a:r>
            <a:endParaRPr lang="hu-HU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AD53C8-0304-3719-3056-EA289D130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170895"/>
              </p:ext>
            </p:extLst>
          </p:nvPr>
        </p:nvGraphicFramePr>
        <p:xfrm>
          <a:off x="599573" y="1920570"/>
          <a:ext cx="8125884" cy="3016860"/>
        </p:xfrm>
        <a:graphic>
          <a:graphicData uri="http://schemas.openxmlformats.org/drawingml/2006/table">
            <a:tbl>
              <a:tblPr firstRow="1" bandRow="1">
                <a:tableStyleId>{E3C38B98-4BDA-5024-012C-8D8BC3877679}</a:tableStyleId>
              </a:tblPr>
              <a:tblGrid>
                <a:gridCol w="2031471">
                  <a:extLst>
                    <a:ext uri="{9D8B030D-6E8A-4147-A177-3AD203B41FA5}">
                      <a16:colId xmlns:a16="http://schemas.microsoft.com/office/drawing/2014/main" val="13070600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757391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06328450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606133115"/>
                    </a:ext>
                  </a:extLst>
                </a:gridCol>
              </a:tblGrid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Életkor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év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Jegy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[$]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Fizikai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aktivitás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óra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hét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11533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19377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055901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7256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86D74300-4634-52C4-9503-724BF8F68A3D}"/>
              </a:ext>
            </a:extLst>
          </p:cNvPr>
          <p:cNvSpPr/>
          <p:nvPr/>
        </p:nvSpPr>
        <p:spPr bwMode="auto">
          <a:xfrm>
            <a:off x="8830716" y="2704924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DB036E-10F1-75C4-C898-364600A8BB8A}"/>
              </a:ext>
            </a:extLst>
          </p:cNvPr>
          <p:cNvSpPr/>
          <p:nvPr/>
        </p:nvSpPr>
        <p:spPr bwMode="auto">
          <a:xfrm>
            <a:off x="8832000" y="3613017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D996AAB-AC8E-D880-AF83-5736DBB11953}"/>
              </a:ext>
            </a:extLst>
          </p:cNvPr>
          <p:cNvSpPr/>
          <p:nvPr/>
        </p:nvSpPr>
        <p:spPr bwMode="auto">
          <a:xfrm>
            <a:off x="8830716" y="4370172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5C526BE-3B7E-6FD1-38C9-865FABEA66E0}"/>
                  </a:ext>
                </a:extLst>
              </p:cNvPr>
              <p:cNvSpPr/>
              <p:nvPr/>
            </p:nvSpPr>
            <p:spPr bwMode="auto">
              <a:xfrm>
                <a:off x="609441" y="5129198"/>
                <a:ext cx="2016224" cy="866801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5C526BE-3B7E-6FD1-38C9-865FABEA6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441" y="5129198"/>
                <a:ext cx="2016224" cy="86680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C829D3-C803-9029-A2C5-4C020C96BA7A}"/>
              </a:ext>
            </a:extLst>
          </p:cNvPr>
          <p:cNvSpPr/>
          <p:nvPr/>
        </p:nvSpPr>
        <p:spPr bwMode="auto">
          <a:xfrm>
            <a:off x="2623779" y="5128662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BE27F3-F280-C541-1858-DC1CC2F6864B}"/>
              </a:ext>
            </a:extLst>
          </p:cNvPr>
          <p:cNvSpPr/>
          <p:nvPr/>
        </p:nvSpPr>
        <p:spPr bwMode="auto">
          <a:xfrm>
            <a:off x="4640003" y="5128662"/>
            <a:ext cx="2014338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7C613B-01D6-4DC5-BE9F-76BCD7BA2278}"/>
              </a:ext>
            </a:extLst>
          </p:cNvPr>
          <p:cNvSpPr/>
          <p:nvPr/>
        </p:nvSpPr>
        <p:spPr bwMode="auto">
          <a:xfrm>
            <a:off x="6654341" y="5128662"/>
            <a:ext cx="2071116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772CE7-6E7E-B45B-48C6-09461C76CFA0}"/>
              </a:ext>
            </a:extLst>
          </p:cNvPr>
          <p:cNvSpPr/>
          <p:nvPr/>
        </p:nvSpPr>
        <p:spPr bwMode="auto">
          <a:xfrm>
            <a:off x="10342884" y="2629455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2.017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D45BD-5595-3023-7E39-6AC8B2F5FF83}"/>
              </a:ext>
            </a:extLst>
          </p:cNvPr>
          <p:cNvSpPr/>
          <p:nvPr/>
        </p:nvSpPr>
        <p:spPr bwMode="auto">
          <a:xfrm>
            <a:off x="10342884" y="3537548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10.04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CDB30-7CF4-AC42-FDB4-1E8C0D82F3C5}"/>
              </a:ext>
            </a:extLst>
          </p:cNvPr>
          <p:cNvSpPr/>
          <p:nvPr/>
        </p:nvSpPr>
        <p:spPr bwMode="auto">
          <a:xfrm>
            <a:off x="10342884" y="4294703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4.03</a:t>
            </a:r>
          </a:p>
        </p:txBody>
      </p:sp>
    </p:spTree>
    <p:extLst>
      <p:ext uri="{BB962C8B-B14F-4D97-AF65-F5344CB8AC3E}">
        <p14:creationId xmlns:p14="http://schemas.microsoft.com/office/powerpoint/2010/main" val="3251259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96095-DC77-A4A8-E659-348BC9B9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1D4A5B-27FB-9249-AB92-3728BCEFC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Hajótörött</a:t>
            </a:r>
            <a:r>
              <a:rPr lang="en-US" sz="2800" dirty="0"/>
              <a:t> </a:t>
            </a:r>
            <a:r>
              <a:rPr lang="en-US" sz="2800" dirty="0" err="1"/>
              <a:t>túlélési</a:t>
            </a:r>
            <a:r>
              <a:rPr lang="en-US" sz="2800" dirty="0"/>
              <a:t> </a:t>
            </a:r>
            <a:r>
              <a:rPr lang="en-US" sz="2800" dirty="0" err="1"/>
              <a:t>esélyek</a:t>
            </a:r>
            <a:endParaRPr lang="hu-HU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AD53C8-0304-3719-3056-EA289D130004}"/>
              </a:ext>
            </a:extLst>
          </p:cNvPr>
          <p:cNvGraphicFramePr>
            <a:graphicFrameLocks noGrp="1"/>
          </p:cNvGraphicFramePr>
          <p:nvPr/>
        </p:nvGraphicFramePr>
        <p:xfrm>
          <a:off x="599573" y="1920570"/>
          <a:ext cx="8125884" cy="3016860"/>
        </p:xfrm>
        <a:graphic>
          <a:graphicData uri="http://schemas.openxmlformats.org/drawingml/2006/table">
            <a:tbl>
              <a:tblPr firstRow="1" bandRow="1">
                <a:tableStyleId>{E3C38B98-4BDA-5024-012C-8D8BC3877679}</a:tableStyleId>
              </a:tblPr>
              <a:tblGrid>
                <a:gridCol w="2031471">
                  <a:extLst>
                    <a:ext uri="{9D8B030D-6E8A-4147-A177-3AD203B41FA5}">
                      <a16:colId xmlns:a16="http://schemas.microsoft.com/office/drawing/2014/main" val="13070600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757391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06328450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606133115"/>
                    </a:ext>
                  </a:extLst>
                </a:gridCol>
              </a:tblGrid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Életkor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év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Jegy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[$]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Fizikai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aktivitás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óra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hét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11533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19377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055901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7256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86D74300-4634-52C4-9503-724BF8F68A3D}"/>
              </a:ext>
            </a:extLst>
          </p:cNvPr>
          <p:cNvSpPr/>
          <p:nvPr/>
        </p:nvSpPr>
        <p:spPr bwMode="auto">
          <a:xfrm>
            <a:off x="8830716" y="2704924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DB036E-10F1-75C4-C898-364600A8BB8A}"/>
              </a:ext>
            </a:extLst>
          </p:cNvPr>
          <p:cNvSpPr/>
          <p:nvPr/>
        </p:nvSpPr>
        <p:spPr bwMode="auto">
          <a:xfrm>
            <a:off x="8832000" y="3613017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D996AAB-AC8E-D880-AF83-5736DBB11953}"/>
              </a:ext>
            </a:extLst>
          </p:cNvPr>
          <p:cNvSpPr/>
          <p:nvPr/>
        </p:nvSpPr>
        <p:spPr bwMode="auto">
          <a:xfrm>
            <a:off x="8830716" y="4370172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5C526BE-3B7E-6FD1-38C9-865FABEA66E0}"/>
                  </a:ext>
                </a:extLst>
              </p:cNvPr>
              <p:cNvSpPr/>
              <p:nvPr/>
            </p:nvSpPr>
            <p:spPr bwMode="auto">
              <a:xfrm>
                <a:off x="609441" y="5129198"/>
                <a:ext cx="2016224" cy="866801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5C526BE-3B7E-6FD1-38C9-865FABEA6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441" y="5129198"/>
                <a:ext cx="2016224" cy="86680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C829D3-C803-9029-A2C5-4C020C96BA7A}"/>
              </a:ext>
            </a:extLst>
          </p:cNvPr>
          <p:cNvSpPr/>
          <p:nvPr/>
        </p:nvSpPr>
        <p:spPr bwMode="auto">
          <a:xfrm>
            <a:off x="2623779" y="5128662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BE27F3-F280-C541-1858-DC1CC2F6864B}"/>
              </a:ext>
            </a:extLst>
          </p:cNvPr>
          <p:cNvSpPr/>
          <p:nvPr/>
        </p:nvSpPr>
        <p:spPr bwMode="auto">
          <a:xfrm>
            <a:off x="4640003" y="5128662"/>
            <a:ext cx="2014338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7C613B-01D6-4DC5-BE9F-76BCD7BA2278}"/>
              </a:ext>
            </a:extLst>
          </p:cNvPr>
          <p:cNvSpPr/>
          <p:nvPr/>
        </p:nvSpPr>
        <p:spPr bwMode="auto">
          <a:xfrm>
            <a:off x="6654341" y="5128662"/>
            <a:ext cx="2071116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772CE7-6E7E-B45B-48C6-09461C76CFA0}"/>
              </a:ext>
            </a:extLst>
          </p:cNvPr>
          <p:cNvSpPr/>
          <p:nvPr/>
        </p:nvSpPr>
        <p:spPr bwMode="auto">
          <a:xfrm>
            <a:off x="10342884" y="2629455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D45BD-5595-3023-7E39-6AC8B2F5FF83}"/>
              </a:ext>
            </a:extLst>
          </p:cNvPr>
          <p:cNvSpPr/>
          <p:nvPr/>
        </p:nvSpPr>
        <p:spPr bwMode="auto">
          <a:xfrm>
            <a:off x="10342884" y="3537548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22.5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CDB30-7CF4-AC42-FDB4-1E8C0D82F3C5}"/>
              </a:ext>
            </a:extLst>
          </p:cNvPr>
          <p:cNvSpPr/>
          <p:nvPr/>
        </p:nvSpPr>
        <p:spPr bwMode="auto">
          <a:xfrm>
            <a:off x="10342884" y="4294703"/>
            <a:ext cx="936104" cy="5109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250607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96095-DC77-A4A8-E659-348BC9B9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Mesterséges intelligencia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1D4A5B-27FB-9249-AB92-3728BCEFC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Hajótörött</a:t>
            </a:r>
            <a:r>
              <a:rPr lang="en-US" sz="2800" dirty="0"/>
              <a:t> </a:t>
            </a:r>
            <a:r>
              <a:rPr lang="en-US" sz="2800" dirty="0" err="1"/>
              <a:t>túlélési</a:t>
            </a:r>
            <a:r>
              <a:rPr lang="en-US" sz="2800" dirty="0"/>
              <a:t> </a:t>
            </a:r>
            <a:r>
              <a:rPr lang="en-US" sz="2800" dirty="0" err="1"/>
              <a:t>esélyek</a:t>
            </a:r>
            <a:endParaRPr lang="hu-HU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AD53C8-0304-3719-3056-EA289D130004}"/>
              </a:ext>
            </a:extLst>
          </p:cNvPr>
          <p:cNvGraphicFramePr>
            <a:graphicFrameLocks noGrp="1"/>
          </p:cNvGraphicFramePr>
          <p:nvPr/>
        </p:nvGraphicFramePr>
        <p:xfrm>
          <a:off x="599573" y="1920570"/>
          <a:ext cx="8125884" cy="3016860"/>
        </p:xfrm>
        <a:graphic>
          <a:graphicData uri="http://schemas.openxmlformats.org/drawingml/2006/table">
            <a:tbl>
              <a:tblPr firstRow="1" bandRow="1">
                <a:tableStyleId>{E3C38B98-4BDA-5024-012C-8D8BC3877679}</a:tableStyleId>
              </a:tblPr>
              <a:tblGrid>
                <a:gridCol w="2031471">
                  <a:extLst>
                    <a:ext uri="{9D8B030D-6E8A-4147-A177-3AD203B41FA5}">
                      <a16:colId xmlns:a16="http://schemas.microsoft.com/office/drawing/2014/main" val="13070600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75739188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606328450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606133115"/>
                    </a:ext>
                  </a:extLst>
                </a:gridCol>
              </a:tblGrid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Életkor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év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Jegy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[$]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Fizikai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aktivitás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óra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hét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11533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19377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055901"/>
                  </a:ext>
                </a:extLst>
              </a:tr>
              <a:tr h="754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7256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86D74300-4634-52C4-9503-724BF8F68A3D}"/>
              </a:ext>
            </a:extLst>
          </p:cNvPr>
          <p:cNvSpPr/>
          <p:nvPr/>
        </p:nvSpPr>
        <p:spPr bwMode="auto">
          <a:xfrm>
            <a:off x="8830716" y="2704924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DB036E-10F1-75C4-C898-364600A8BB8A}"/>
              </a:ext>
            </a:extLst>
          </p:cNvPr>
          <p:cNvSpPr/>
          <p:nvPr/>
        </p:nvSpPr>
        <p:spPr bwMode="auto">
          <a:xfrm>
            <a:off x="8832000" y="3613017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D996AAB-AC8E-D880-AF83-5736DBB11953}"/>
              </a:ext>
            </a:extLst>
          </p:cNvPr>
          <p:cNvSpPr/>
          <p:nvPr/>
        </p:nvSpPr>
        <p:spPr bwMode="auto">
          <a:xfrm>
            <a:off x="8830716" y="4370172"/>
            <a:ext cx="1152128" cy="360040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C526BE-3B7E-6FD1-38C9-865FABEA66E0}"/>
              </a:ext>
            </a:extLst>
          </p:cNvPr>
          <p:cNvSpPr/>
          <p:nvPr/>
        </p:nvSpPr>
        <p:spPr bwMode="auto">
          <a:xfrm>
            <a:off x="609441" y="5129198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...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C829D3-C803-9029-A2C5-4C020C96BA7A}"/>
              </a:ext>
            </a:extLst>
          </p:cNvPr>
          <p:cNvSpPr/>
          <p:nvPr/>
        </p:nvSpPr>
        <p:spPr bwMode="auto">
          <a:xfrm>
            <a:off x="2623779" y="5128662"/>
            <a:ext cx="2016224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BE27F3-F280-C541-1858-DC1CC2F6864B}"/>
              </a:ext>
            </a:extLst>
          </p:cNvPr>
          <p:cNvSpPr/>
          <p:nvPr/>
        </p:nvSpPr>
        <p:spPr bwMode="auto">
          <a:xfrm>
            <a:off x="4640003" y="5128662"/>
            <a:ext cx="2014338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7C613B-01D6-4DC5-BE9F-76BCD7BA2278}"/>
              </a:ext>
            </a:extLst>
          </p:cNvPr>
          <p:cNvSpPr/>
          <p:nvPr/>
        </p:nvSpPr>
        <p:spPr bwMode="auto">
          <a:xfrm>
            <a:off x="6654341" y="5128662"/>
            <a:ext cx="2071116" cy="8668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E98C8D84-18A3-ABD1-D914-E63CEB96E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6252" y="3393595"/>
            <a:ext cx="914400" cy="91440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B4A621F8-247B-EA89-6EFF-F1ABA915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6744" y="4116194"/>
            <a:ext cx="914400" cy="914400"/>
          </a:xfrm>
          <a:prstGeom prst="rect">
            <a:avLst/>
          </a:prstGeom>
        </p:spPr>
      </p:pic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548537BF-C265-68C9-CFCE-B90B780C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7354" y="26077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54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4DAA-10F6-DBE2-901C-EDD5D44B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523571" cy="762000"/>
          </a:xfrm>
        </p:spPr>
        <p:txBody>
          <a:bodyPr anchor="b">
            <a:normAutofit/>
          </a:bodyPr>
          <a:lstStyle/>
          <a:p>
            <a:r>
              <a:rPr lang="en-US" dirty="0" err="1"/>
              <a:t>Mesterséges</a:t>
            </a:r>
            <a:r>
              <a:rPr lang="en-US" dirty="0"/>
              <a:t> </a:t>
            </a:r>
            <a:r>
              <a:rPr lang="en-US" dirty="0" err="1"/>
              <a:t>intelligencia</a:t>
            </a:r>
            <a:r>
              <a:rPr lang="en-US" dirty="0"/>
              <a:t>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68C5E89-D74C-F6A3-DF0C-FA2E27898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6536044"/>
              </p:ext>
            </p:extLst>
          </p:nvPr>
        </p:nvGraphicFramePr>
        <p:xfrm>
          <a:off x="609441" y="1295401"/>
          <a:ext cx="10969943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3695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4DAA-10F6-DBE2-901C-EDD5D44B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523571" cy="762000"/>
          </a:xfrm>
        </p:spPr>
        <p:txBody>
          <a:bodyPr anchor="b">
            <a:normAutofit/>
          </a:bodyPr>
          <a:lstStyle/>
          <a:p>
            <a:r>
              <a:rPr lang="en-US" dirty="0" err="1"/>
              <a:t>Mesterséges</a:t>
            </a:r>
            <a:r>
              <a:rPr lang="en-US" dirty="0"/>
              <a:t> </a:t>
            </a:r>
            <a:r>
              <a:rPr lang="en-US" dirty="0" err="1"/>
              <a:t>intelligencia</a:t>
            </a:r>
            <a:r>
              <a:rPr lang="en-US" dirty="0"/>
              <a:t>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68C5E89-D74C-F6A3-DF0C-FA2E27898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947261"/>
              </p:ext>
            </p:extLst>
          </p:nvPr>
        </p:nvGraphicFramePr>
        <p:xfrm>
          <a:off x="609441" y="1295401"/>
          <a:ext cx="10969943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4963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4DAA-10F6-DBE2-901C-EDD5D44B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9523571" cy="762000"/>
          </a:xfrm>
        </p:spPr>
        <p:txBody>
          <a:bodyPr anchor="b">
            <a:normAutofit/>
          </a:bodyPr>
          <a:lstStyle/>
          <a:p>
            <a:r>
              <a:rPr lang="en-US" dirty="0" err="1"/>
              <a:t>Mesterséges</a:t>
            </a:r>
            <a:r>
              <a:rPr lang="en-US" dirty="0"/>
              <a:t> </a:t>
            </a:r>
            <a:r>
              <a:rPr lang="en-US" dirty="0" err="1"/>
              <a:t>intelligencia</a:t>
            </a:r>
            <a:r>
              <a:rPr lang="en-US" dirty="0"/>
              <a:t>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68C5E89-D74C-F6A3-DF0C-FA2E27898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567637"/>
              </p:ext>
            </p:extLst>
          </p:nvPr>
        </p:nvGraphicFramePr>
        <p:xfrm>
          <a:off x="609441" y="1295401"/>
          <a:ext cx="10969943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6848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823263-43FB-1F9A-F7BC-7DAEAA68A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Proton CT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AB352F-3CE4-A520-6ADF-6A815AE786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97400"/>
              </p:ext>
            </p:extLst>
          </p:nvPr>
        </p:nvGraphicFramePr>
        <p:xfrm>
          <a:off x="2031471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670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4"/>
            <a:ext cx="12188825" cy="68562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rtl="0"/>
            <a:endParaRPr lang="en-US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Kép 4" descr="A képen szöveg, férfi, személy látható&#10;&#10;Automatikusan generált leírás">
            <a:extLst>
              <a:ext uri="{FF2B5EF4-FFF2-40B4-BE49-F238E27FC236}">
                <a16:creationId xmlns:a16="http://schemas.microsoft.com/office/drawing/2014/main" id="{7A27EA4C-5233-102C-4CA5-2A5D7CAB6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 b="22076"/>
          <a:stretch/>
        </p:blipFill>
        <p:spPr>
          <a:xfrm>
            <a:off x="19" y="894"/>
            <a:ext cx="12188805" cy="685621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D9D9E56-3785-3271-8F8B-86CD883A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207" y="893"/>
            <a:ext cx="9141619" cy="901758"/>
          </a:xfrm>
        </p:spPr>
        <p:txBody>
          <a:bodyPr vert="horz" lIns="91416" tIns="45708" rIns="91416" bIns="45708" rtlCol="0" anchor="b">
            <a:normAutofit fontScale="90000"/>
          </a:bodyPr>
          <a:lstStyle/>
          <a:p>
            <a:pPr algn="ctr"/>
            <a:r>
              <a:rPr lang="en-US" sz="5998" dirty="0" err="1">
                <a:solidFill>
                  <a:srgbClr val="FFFFFF"/>
                </a:solidFill>
              </a:rPr>
              <a:t>Köszönöm</a:t>
            </a:r>
            <a:r>
              <a:rPr lang="en-US" sz="5998" dirty="0">
                <a:solidFill>
                  <a:srgbClr val="FFFFFF"/>
                </a:solidFill>
              </a:rPr>
              <a:t> a </a:t>
            </a:r>
            <a:r>
              <a:rPr lang="en-US" sz="5998" dirty="0" err="1">
                <a:solidFill>
                  <a:srgbClr val="FFFFFF"/>
                </a:solidFill>
              </a:rPr>
              <a:t>figyelmet</a:t>
            </a:r>
            <a:r>
              <a:rPr lang="en-US" sz="5998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054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B1B0-8AD2-2F15-40A0-C103695D5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Támógatók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26677-8222-77FD-9055-73AE9C3F4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1336042"/>
            <a:ext cx="5314328" cy="4800600"/>
          </a:xfrm>
        </p:spPr>
        <p:txBody>
          <a:bodyPr/>
          <a:lstStyle/>
          <a:p>
            <a:r>
              <a:rPr lang="hu-HU" sz="3200" dirty="0"/>
              <a:t>A kutatás az Európai Unió támogatásával valósult meg, az RRF-2.3.1-21-2022-00004 azonosítójú, Mesterséges Intelligencia Nemzeti Laboratórium projekt keretében.</a:t>
            </a:r>
          </a:p>
          <a:p>
            <a:endParaRPr lang="hu-HU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34EB6-06DB-74BB-4CF7-096FFA74D6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sz="3200" b="0" i="0" dirty="0">
                <a:effectLst/>
                <a:latin typeface="Segoe UI Historic" panose="020B0502040204020203" pitchFamily="34" charset="0"/>
              </a:rPr>
              <a:t>MassivPara@HEP (2020-2.1.1-ED-2021-00179)</a:t>
            </a:r>
          </a:p>
          <a:p>
            <a:r>
              <a:rPr lang="hu-HU" sz="3200" b="0" i="0" dirty="0">
                <a:effectLst/>
                <a:latin typeface="Arial" panose="020B0604020202020204" pitchFamily="34" charset="0"/>
              </a:rPr>
              <a:t>OTKA K135515</a:t>
            </a:r>
            <a:endParaRPr lang="hu-HU" sz="3200" dirty="0">
              <a:latin typeface="Segoe UI Historic" panose="020B0502040204020203" pitchFamily="34" charset="0"/>
            </a:endParaRPr>
          </a:p>
          <a:p>
            <a:endParaRPr lang="hu-HU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45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44D1-D2EF-27B4-CA01-DF244EEE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Rákkezelések</a:t>
            </a:r>
            <a:endParaRPr lang="en-US" dirty="0"/>
          </a:p>
        </p:txBody>
      </p:sp>
      <p:sp>
        <p:nvSpPr>
          <p:cNvPr id="5" name="Téglalap 3">
            <a:extLst>
              <a:ext uri="{FF2B5EF4-FFF2-40B4-BE49-F238E27FC236}">
                <a16:creationId xmlns:a16="http://schemas.microsoft.com/office/drawing/2014/main" id="{19F1A313-8380-114C-81E5-651A0FA0A0A0}"/>
              </a:ext>
            </a:extLst>
          </p:cNvPr>
          <p:cNvSpPr/>
          <p:nvPr/>
        </p:nvSpPr>
        <p:spPr>
          <a:xfrm>
            <a:off x="149916" y="1848678"/>
            <a:ext cx="2990849" cy="695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Műtéti</a:t>
            </a:r>
          </a:p>
        </p:txBody>
      </p:sp>
      <p:sp>
        <p:nvSpPr>
          <p:cNvPr id="6" name="Téglalap 4">
            <a:extLst>
              <a:ext uri="{FF2B5EF4-FFF2-40B4-BE49-F238E27FC236}">
                <a16:creationId xmlns:a16="http://schemas.microsoft.com/office/drawing/2014/main" id="{D9230F34-9316-8999-B0BF-DF6EE583EB44}"/>
              </a:ext>
            </a:extLst>
          </p:cNvPr>
          <p:cNvSpPr/>
          <p:nvPr/>
        </p:nvSpPr>
        <p:spPr>
          <a:xfrm>
            <a:off x="3866322" y="1848678"/>
            <a:ext cx="3574774" cy="695739"/>
          </a:xfrm>
          <a:prstGeom prst="rect">
            <a:avLst/>
          </a:prstGeom>
          <a:solidFill>
            <a:srgbClr val="4DD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Kemoterápia</a:t>
            </a:r>
          </a:p>
        </p:txBody>
      </p:sp>
      <p:sp>
        <p:nvSpPr>
          <p:cNvPr id="7" name="Téglalap 5">
            <a:extLst>
              <a:ext uri="{FF2B5EF4-FFF2-40B4-BE49-F238E27FC236}">
                <a16:creationId xmlns:a16="http://schemas.microsoft.com/office/drawing/2014/main" id="{CA626119-FA6B-2D70-BCE9-28B5E4F7477B}"/>
              </a:ext>
            </a:extLst>
          </p:cNvPr>
          <p:cNvSpPr/>
          <p:nvPr/>
        </p:nvSpPr>
        <p:spPr>
          <a:xfrm>
            <a:off x="8166654" y="1848678"/>
            <a:ext cx="3574774" cy="695739"/>
          </a:xfrm>
          <a:prstGeom prst="rect">
            <a:avLst/>
          </a:prstGeom>
          <a:solidFill>
            <a:srgbClr val="1AC8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Sugárterápia</a:t>
            </a:r>
          </a:p>
        </p:txBody>
      </p:sp>
      <p:pic>
        <p:nvPicPr>
          <p:cNvPr id="8" name="Kép 18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4D9F8C76-47FC-BD22-6ACC-C49BC5AC8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2" y="3182144"/>
            <a:ext cx="2505075" cy="1819275"/>
          </a:xfrm>
          <a:prstGeom prst="rect">
            <a:avLst/>
          </a:prstGeom>
        </p:spPr>
      </p:pic>
      <p:pic>
        <p:nvPicPr>
          <p:cNvPr id="9" name="Kép 20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FCE76CB7-DF14-39F8-FD82-E5760768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71" y="3182143"/>
            <a:ext cx="2505075" cy="1819276"/>
          </a:xfrm>
          <a:prstGeom prst="rect">
            <a:avLst/>
          </a:prstGeom>
        </p:spPr>
      </p:pic>
      <p:pic>
        <p:nvPicPr>
          <p:cNvPr id="10" name="Kép 22" descr="A képen beltéri látható&#10;&#10;Automatikusan generált leírás">
            <a:extLst>
              <a:ext uri="{FF2B5EF4-FFF2-40B4-BE49-F238E27FC236}">
                <a16:creationId xmlns:a16="http://schemas.microsoft.com/office/drawing/2014/main" id="{3D8D9B5A-EF3C-1771-69FF-E805ECEF9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6" y="3182143"/>
            <a:ext cx="2415209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0DF5-34E3-4017-6FD2-DA6ECA29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Források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1501E-39DA-8FA1-62E4-4F04E9B18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https://bigthink.com/the-past/socratic-problem-plato-socrates/</a:t>
            </a:r>
            <a:endParaRPr lang="en-US" dirty="0"/>
          </a:p>
          <a:p>
            <a:r>
              <a:rPr lang="en-US" dirty="0">
                <a:hlinkClick r:id="rId3"/>
              </a:rPr>
              <a:t>https://www.digitalspy.com/movies/a44576160/oppenheimer-albert-einstein/</a:t>
            </a:r>
            <a:endParaRPr lang="en-US" dirty="0"/>
          </a:p>
          <a:p>
            <a:r>
              <a:rPr lang="en-US" dirty="0">
                <a:hlinkClick r:id="rId4"/>
              </a:rPr>
              <a:t>https://www.tableau.com/data-insights/ai/history</a:t>
            </a:r>
            <a:endParaRPr lang="hu-HU" dirty="0"/>
          </a:p>
          <a:p>
            <a:r>
              <a:rPr lang="en-US" dirty="0"/>
              <a:t>https://hu.pinterest.com/pin/813462751442268095/</a:t>
            </a:r>
          </a:p>
          <a:p>
            <a:r>
              <a:rPr lang="en-US" dirty="0">
                <a:hlinkClick r:id="rId5"/>
              </a:rPr>
              <a:t>https://iheartcraftythings.com/car-drawing.html</a:t>
            </a:r>
            <a:endParaRPr lang="en-US" dirty="0"/>
          </a:p>
          <a:p>
            <a:r>
              <a:rPr lang="en-US" dirty="0">
                <a:hlinkClick r:id="rId6"/>
              </a:rPr>
              <a:t>https://www.123rf.com/photo_11496567_3d-brick-wall-illustration.html</a:t>
            </a:r>
            <a:endParaRPr lang="en-US" dirty="0"/>
          </a:p>
          <a:p>
            <a:r>
              <a:rPr lang="en-US" dirty="0">
                <a:hlinkClick r:id="rId7"/>
              </a:rPr>
              <a:t>https://stock.adobe.com/images/explosion-png-realistic-fiery-explosion-large-fireball-with-black-smoke-on-transparent-background/563697722?asset_id=563697722</a:t>
            </a:r>
            <a:endParaRPr lang="hu-HU" dirty="0"/>
          </a:p>
          <a:p>
            <a:r>
              <a:rPr lang="hu-HU" sz="1800" dirty="0">
                <a:hlinkClick r:id="rId8"/>
              </a:rPr>
              <a:t>https://www.dreamstime.com/creative-abstract-d-render-illustration-tnt-time-bomb-explosive-digital-electronic-countdown-timer-clock-isolated-white-image109082548</a:t>
            </a:r>
            <a:endParaRPr lang="hu-HU" sz="1800" dirty="0"/>
          </a:p>
          <a:p>
            <a:r>
              <a:rPr lang="hu-HU" sz="1800" dirty="0">
                <a:hlinkClick r:id="rId9"/>
              </a:rPr>
              <a:t>https://commons.wikimedia.org/wiki/File:Stylised_atom_with_three_Bohr_model_orbits_and_stylised_nucleus.svg</a:t>
            </a:r>
            <a:endParaRPr lang="hu-HU" sz="1800" dirty="0"/>
          </a:p>
          <a:p>
            <a:r>
              <a:rPr lang="hu-HU" sz="1800" dirty="0">
                <a:hlinkClick r:id="rId10"/>
              </a:rPr>
              <a:t>https://www.sharetechnote.com/html/NN/NN_Perceptron_H1.html</a:t>
            </a:r>
            <a:endParaRPr lang="hu-HU" sz="1800" dirty="0"/>
          </a:p>
          <a:p>
            <a:r>
              <a:rPr lang="hu-HU" sz="1800" dirty="0">
                <a:hlinkClick r:id="rId11"/>
              </a:rPr>
              <a:t>https://videohive.net/item/programming-codes/23329813</a:t>
            </a:r>
            <a:endParaRPr lang="hu-HU" sz="1800" dirty="0"/>
          </a:p>
          <a:p>
            <a:r>
              <a:rPr lang="hu-HU" sz="1800" dirty="0">
                <a:hlinkClick r:id="rId12"/>
              </a:rPr>
              <a:t>https://www.portfolio.hu/gazdasag/20200401/egy-macska-is-koronavirusos-lett-a-gazdaja-utan-423374</a:t>
            </a:r>
            <a:endParaRPr lang="hu-HU" sz="1800" dirty="0"/>
          </a:p>
          <a:p>
            <a:endParaRPr lang="hu-HU" sz="18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8BFF1-C026-2011-CD6F-C636F85C29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hlinkClick r:id="rId13"/>
              </a:rPr>
              <a:t>https://www.mdpi.com/2624-8174/4/1/17</a:t>
            </a:r>
            <a:endParaRPr lang="hu-HU" dirty="0"/>
          </a:p>
          <a:p>
            <a:r>
              <a:rPr lang="hu-HU" sz="1800" dirty="0">
                <a:hlinkClick r:id="rId14"/>
              </a:rPr>
              <a:t>https://www.uwa.edu.au/study/courses/master-of-surgery</a:t>
            </a:r>
            <a:endParaRPr lang="hu-HU" sz="1800" dirty="0"/>
          </a:p>
          <a:p>
            <a:r>
              <a:rPr lang="hu-HU" sz="1800" dirty="0">
                <a:hlinkClick r:id="rId15"/>
              </a:rPr>
              <a:t>https://www.timesofisrael.com/major-israeli-hospital-admits-giving-cancer-patients-expired-chemotherapy-drugs/</a:t>
            </a:r>
            <a:endParaRPr lang="hu-HU" sz="1800" dirty="0"/>
          </a:p>
          <a:p>
            <a:r>
              <a:rPr lang="hu-HU" sz="1800" dirty="0">
                <a:hlinkClick r:id="rId16"/>
              </a:rPr>
              <a:t>https://www.saferradiationtherapy.com/radiation-therapy-2/</a:t>
            </a:r>
            <a:endParaRPr lang="hu-HU" sz="1800" dirty="0"/>
          </a:p>
          <a:p>
            <a:r>
              <a:rPr lang="hu-HU" sz="1800" dirty="0">
                <a:hlinkClick r:id="rId17"/>
              </a:rPr>
              <a:t>https://www.meme-arsenal.com/en/create/template/512435</a:t>
            </a:r>
            <a:endParaRPr lang="hu-HU" sz="1800" dirty="0"/>
          </a:p>
          <a:p>
            <a:r>
              <a:rPr lang="hu-HU" sz="1800" dirty="0">
                <a:hlinkClick r:id="rId18"/>
              </a:rPr>
              <a:t>https://www.cbr.com/terminator-2-ruined-franchise/</a:t>
            </a:r>
            <a:endParaRPr lang="hu-HU" sz="1800" dirty="0"/>
          </a:p>
          <a:p>
            <a:r>
              <a:rPr lang="hu-HU" sz="1800" dirty="0">
                <a:hlinkClick r:id="rId19"/>
              </a:rPr>
              <a:t>https://ruinmyweek.com/memes/woman-yelling-at-cat-meme-is-still-going-strong-and-were-not-complaining-31-memes/</a:t>
            </a:r>
            <a:endParaRPr lang="hu-HU" sz="1800" dirty="0"/>
          </a:p>
          <a:p>
            <a:r>
              <a:rPr lang="hu-HU" sz="1800" dirty="0">
                <a:hlinkClick r:id="rId20"/>
              </a:rPr>
              <a:t>https://hmn.wiki/hu/Bragg_peak</a:t>
            </a:r>
            <a:endParaRPr lang="hu-HU" sz="1800" dirty="0"/>
          </a:p>
          <a:p>
            <a:r>
              <a:rPr lang="hu-HU" sz="1800" dirty="0">
                <a:hlinkClick r:id="rId21"/>
              </a:rPr>
              <a:t>https://medium.com/deep-math-machine-learning-ai/chapter-1-2-gradient-descent-with-math-d4f2871af402</a:t>
            </a:r>
            <a:endParaRPr lang="hu-HU" sz="1800" dirty="0"/>
          </a:p>
          <a:p>
            <a:r>
              <a:rPr lang="hu-HU" sz="1800" dirty="0">
                <a:hlinkClick r:id="rId22"/>
              </a:rPr>
              <a:t>https://365datascience.com/trending/backpropagation/</a:t>
            </a:r>
            <a:endParaRPr lang="hu-HU" sz="1800" dirty="0"/>
          </a:p>
          <a:p>
            <a:r>
              <a:rPr lang="hu-HU" sz="1800" dirty="0">
                <a:hlinkClick r:id="rId23"/>
              </a:rPr>
              <a:t>https://towardsdatascience.com/activation-functions-neural-networks-1cbd9f8d91d6</a:t>
            </a:r>
            <a:endParaRPr lang="hu-HU" sz="1800" dirty="0"/>
          </a:p>
          <a:p>
            <a:r>
              <a:rPr lang="hu-HU" sz="1800" dirty="0">
                <a:hlinkClick r:id="rId24"/>
              </a:rPr>
              <a:t>https://sokszinuvidek.24.hu/kertunk-portank/2018/08/26/3-millio-gazdas-kutya-el-magyarorszagon/</a:t>
            </a:r>
            <a:endParaRPr lang="hu-HU" sz="1800" dirty="0"/>
          </a:p>
          <a:p>
            <a:endParaRPr lang="hu-HU" sz="1800" dirty="0"/>
          </a:p>
          <a:p>
            <a:r>
              <a:rPr lang="hu-HU" sz="1800" dirty="0"/>
              <a:t> H.E.S. </a:t>
            </a:r>
            <a:r>
              <a:rPr lang="hu-HU" sz="1800" dirty="0" err="1"/>
              <a:t>Pettersen</a:t>
            </a:r>
            <a:r>
              <a:rPr lang="hu-HU" sz="1800" dirty="0"/>
              <a:t>, J. </a:t>
            </a:r>
            <a:r>
              <a:rPr lang="hu-HU" sz="1800" dirty="0" err="1"/>
              <a:t>Alme,G.G.Barnaföldi,R</a:t>
            </a:r>
            <a:r>
              <a:rPr lang="hu-HU" sz="1800" dirty="0"/>
              <a:t>. </a:t>
            </a:r>
            <a:r>
              <a:rPr lang="hu-HU" sz="1800" dirty="0" err="1"/>
              <a:t>Barthel</a:t>
            </a:r>
            <a:r>
              <a:rPr lang="hu-HU" sz="1800" dirty="0"/>
              <a:t>, A. van </a:t>
            </a:r>
            <a:r>
              <a:rPr lang="hu-HU" sz="1800" dirty="0" err="1"/>
              <a:t>den</a:t>
            </a:r>
            <a:r>
              <a:rPr lang="hu-HU" sz="1800" dirty="0"/>
              <a:t> </a:t>
            </a:r>
            <a:r>
              <a:rPr lang="hu-HU" sz="1800" dirty="0" err="1"/>
              <a:t>Brink</a:t>
            </a:r>
            <a:r>
              <a:rPr lang="hu-HU" sz="1800" dirty="0"/>
              <a:t>, M. </a:t>
            </a:r>
            <a:r>
              <a:rPr lang="hu-HU" sz="1800" dirty="0" err="1"/>
              <a:t>Chaar</a:t>
            </a:r>
            <a:r>
              <a:rPr lang="hu-HU" sz="1800" dirty="0"/>
              <a:t>, V. </a:t>
            </a:r>
            <a:r>
              <a:rPr lang="hu-HU" sz="1800" dirty="0" err="1"/>
              <a:t>Eikeland</a:t>
            </a:r>
            <a:r>
              <a:rPr lang="hu-HU" sz="1800" dirty="0"/>
              <a:t>, A. García-Santos, G. </a:t>
            </a:r>
            <a:r>
              <a:rPr lang="hu-HU" sz="1800" dirty="0" err="1"/>
              <a:t>Genov</a:t>
            </a:r>
            <a:r>
              <a:rPr lang="hu-HU" sz="1800" dirty="0"/>
              <a:t>, S. </a:t>
            </a:r>
            <a:r>
              <a:rPr lang="hu-HU" sz="1800" dirty="0" err="1"/>
              <a:t>Grimstad</a:t>
            </a:r>
            <a:r>
              <a:rPr lang="hu-HU" sz="1800" dirty="0"/>
              <a:t>, O. </a:t>
            </a:r>
            <a:r>
              <a:rPr lang="hu-HU" sz="1800" dirty="0" err="1"/>
              <a:t>Grottvik</a:t>
            </a:r>
            <a:r>
              <a:rPr lang="hu-HU" sz="1800" dirty="0"/>
              <a:t>, H. </a:t>
            </a:r>
            <a:r>
              <a:rPr lang="hu-HU" sz="1800" dirty="0" err="1"/>
              <a:t>Helstrup</a:t>
            </a:r>
            <a:r>
              <a:rPr lang="hu-HU" sz="1800" dirty="0"/>
              <a:t>, K. F. </a:t>
            </a:r>
            <a:r>
              <a:rPr lang="hu-HU" sz="1800" dirty="0" err="1"/>
              <a:t>Hetland</a:t>
            </a:r>
            <a:r>
              <a:rPr lang="hu-HU" sz="1800" dirty="0"/>
              <a:t>, S. </a:t>
            </a:r>
            <a:r>
              <a:rPr lang="hu-HU" sz="1800" dirty="0" err="1"/>
              <a:t>Mehendale</a:t>
            </a:r>
            <a:r>
              <a:rPr lang="hu-HU" sz="1800" dirty="0"/>
              <a:t>, I. </a:t>
            </a:r>
            <a:r>
              <a:rPr lang="hu-HU" sz="1800" dirty="0" err="1"/>
              <a:t>Meric</a:t>
            </a:r>
            <a:r>
              <a:rPr lang="hu-HU" sz="1800" dirty="0"/>
              <a:t>, O. H. </a:t>
            </a:r>
            <a:r>
              <a:rPr lang="hu-HU" sz="1800" dirty="0" err="1"/>
              <a:t>Odland</a:t>
            </a:r>
            <a:r>
              <a:rPr lang="hu-HU" sz="1800" dirty="0"/>
              <a:t>, G. Papp, T. </a:t>
            </a:r>
            <a:r>
              <a:rPr lang="hu-HU" sz="1800" dirty="0" err="1"/>
              <a:t>Peitzmann</a:t>
            </a:r>
            <a:r>
              <a:rPr lang="hu-HU" sz="1800" dirty="0"/>
              <a:t>, P. </a:t>
            </a:r>
            <a:r>
              <a:rPr lang="hu-HU" sz="1800" dirty="0" err="1"/>
              <a:t>Piersimoni</a:t>
            </a:r>
            <a:r>
              <a:rPr lang="hu-HU" sz="1800" dirty="0"/>
              <a:t>, A. U. </a:t>
            </a:r>
            <a:r>
              <a:rPr lang="hu-HU" sz="1800" dirty="0" err="1"/>
              <a:t>Rehman</a:t>
            </a:r>
            <a:r>
              <a:rPr lang="hu-HU" sz="1800" dirty="0"/>
              <a:t>, M. Richter, A. T. </a:t>
            </a:r>
            <a:r>
              <a:rPr lang="hu-HU" sz="1800" dirty="0" err="1"/>
              <a:t>Sammoy</a:t>
            </a:r>
            <a:r>
              <a:rPr lang="hu-HU" sz="1800" dirty="0"/>
              <a:t>, J. </a:t>
            </a:r>
            <a:r>
              <a:rPr lang="hu-HU" sz="1800" dirty="0" err="1"/>
              <a:t>Seco</a:t>
            </a:r>
            <a:r>
              <a:rPr lang="hu-HU" sz="1800" dirty="0"/>
              <a:t>, H. </a:t>
            </a:r>
            <a:r>
              <a:rPr lang="hu-HU" sz="1800" dirty="0" err="1"/>
              <a:t>Shafiee</a:t>
            </a:r>
            <a:r>
              <a:rPr lang="hu-HU" sz="1800" dirty="0"/>
              <a:t>, M. Varga-</a:t>
            </a:r>
            <a:r>
              <a:rPr lang="hu-HU" sz="1800" dirty="0" err="1"/>
              <a:t>Kofarago</a:t>
            </a:r>
            <a:r>
              <a:rPr lang="hu-HU" sz="1800" dirty="0"/>
              <a:t>, L. </a:t>
            </a:r>
            <a:r>
              <a:rPr lang="hu-HU" sz="1800" dirty="0" err="1"/>
              <a:t>Volz</a:t>
            </a:r>
            <a:r>
              <a:rPr lang="hu-HU" sz="1800" dirty="0"/>
              <a:t>, B. Wagner, S. </a:t>
            </a:r>
            <a:r>
              <a:rPr lang="hu-HU" sz="1800" dirty="0" err="1"/>
              <a:t>Yang</a:t>
            </a:r>
            <a:r>
              <a:rPr lang="hu-HU" sz="1800" dirty="0"/>
              <a:t>, D. </a:t>
            </a:r>
            <a:r>
              <a:rPr lang="hu-HU" sz="1800" dirty="0" err="1"/>
              <a:t>Röhrich</a:t>
            </a:r>
            <a:r>
              <a:rPr lang="hu-HU" sz="1800" dirty="0"/>
              <a:t>    Design </a:t>
            </a:r>
            <a:r>
              <a:rPr lang="hu-HU" sz="1800" dirty="0" err="1"/>
              <a:t>optimization</a:t>
            </a:r>
            <a:r>
              <a:rPr lang="hu-HU" sz="1800" dirty="0"/>
              <a:t> of pixel-</a:t>
            </a:r>
            <a:r>
              <a:rPr lang="hu-HU" sz="1800" dirty="0" err="1"/>
              <a:t>based</a:t>
            </a:r>
            <a:r>
              <a:rPr lang="hu-HU" sz="1800" dirty="0"/>
              <a:t> </a:t>
            </a:r>
            <a:r>
              <a:rPr lang="hu-HU" sz="1800" dirty="0" err="1"/>
              <a:t>range</a:t>
            </a:r>
            <a:r>
              <a:rPr lang="hu-HU" sz="1800" dirty="0"/>
              <a:t> </a:t>
            </a:r>
            <a:r>
              <a:rPr lang="hu-HU" sz="1800" dirty="0" err="1"/>
              <a:t>telescope</a:t>
            </a:r>
            <a:r>
              <a:rPr lang="hu-HU" sz="1800" dirty="0"/>
              <a:t> </a:t>
            </a:r>
            <a:r>
              <a:rPr lang="hu-HU" sz="1800" dirty="0" err="1"/>
              <a:t>for</a:t>
            </a:r>
            <a:r>
              <a:rPr lang="hu-HU" sz="1800" dirty="0"/>
              <a:t> proton </a:t>
            </a:r>
            <a:r>
              <a:rPr lang="hu-HU" sz="1800" dirty="0" err="1"/>
              <a:t>computed</a:t>
            </a:r>
            <a:r>
              <a:rPr lang="hu-HU" sz="1800" dirty="0"/>
              <a:t> </a:t>
            </a:r>
            <a:r>
              <a:rPr lang="hu-HU" sz="1800" dirty="0" err="1"/>
              <a:t>tomography</a:t>
            </a:r>
            <a:endParaRPr lang="hu-HU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5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CB436-89D5-8509-CC23-E33A92C5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Műtéti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69FE7-5414-7E5C-4662-7920559FE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2636911"/>
            <a:ext cx="5314328" cy="345908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Hatékony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Mellékhatás</a:t>
            </a:r>
            <a:r>
              <a:rPr lang="en-US" dirty="0"/>
              <a:t> </a:t>
            </a:r>
            <a:r>
              <a:rPr lang="en-US" dirty="0" err="1"/>
              <a:t>mentes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Rövid</a:t>
            </a:r>
            <a:r>
              <a:rPr lang="en-US" dirty="0"/>
              <a:t> </a:t>
            </a:r>
            <a:r>
              <a:rPr lang="en-US" dirty="0" err="1"/>
              <a:t>kezelési</a:t>
            </a:r>
            <a:r>
              <a:rPr lang="en-US" dirty="0"/>
              <a:t> </a:t>
            </a:r>
            <a:r>
              <a:rPr lang="en-US" dirty="0" err="1"/>
              <a:t>idő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98614-AB50-AA6C-F159-12713B7BB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056" y="2564903"/>
            <a:ext cx="5314328" cy="35310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Limitált</a:t>
            </a:r>
            <a:r>
              <a:rPr lang="en-US" dirty="0"/>
              <a:t> </a:t>
            </a:r>
            <a:r>
              <a:rPr lang="en-US" dirty="0" err="1"/>
              <a:t>alkamhazhatóság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églalap 6">
            <a:extLst>
              <a:ext uri="{FF2B5EF4-FFF2-40B4-BE49-F238E27FC236}">
                <a16:creationId xmlns:a16="http://schemas.microsoft.com/office/drawing/2014/main" id="{08CB3F40-A1D9-839F-B894-3C097724CC17}"/>
              </a:ext>
            </a:extLst>
          </p:cNvPr>
          <p:cNvSpPr/>
          <p:nvPr/>
        </p:nvSpPr>
        <p:spPr>
          <a:xfrm>
            <a:off x="6802016" y="1410769"/>
            <a:ext cx="3948404" cy="6406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Nehézségek</a:t>
            </a:r>
          </a:p>
        </p:txBody>
      </p:sp>
      <p:sp>
        <p:nvSpPr>
          <p:cNvPr id="6" name="Téglalap 7">
            <a:extLst>
              <a:ext uri="{FF2B5EF4-FFF2-40B4-BE49-F238E27FC236}">
                <a16:creationId xmlns:a16="http://schemas.microsoft.com/office/drawing/2014/main" id="{B6D6B5FC-495E-18E9-0896-A79FC069B677}"/>
              </a:ext>
            </a:extLst>
          </p:cNvPr>
          <p:cNvSpPr/>
          <p:nvPr/>
        </p:nvSpPr>
        <p:spPr>
          <a:xfrm>
            <a:off x="772886" y="1410769"/>
            <a:ext cx="3948404" cy="640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Előnyök</a:t>
            </a:r>
          </a:p>
        </p:txBody>
      </p:sp>
    </p:spTree>
    <p:extLst>
      <p:ext uri="{BB962C8B-B14F-4D97-AF65-F5344CB8AC3E}">
        <p14:creationId xmlns:p14="http://schemas.microsoft.com/office/powerpoint/2010/main" val="171027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1980-5FF2-227A-1F5E-14C5ED9D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Kemo</a:t>
            </a:r>
            <a:r>
              <a:rPr lang="hu-HU" dirty="0"/>
              <a:t>terápia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31C00-8742-7D81-093B-4B3AE895C5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2BD0C-47BB-C804-14C2-DDBD051E5D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églalap 6">
            <a:extLst>
              <a:ext uri="{FF2B5EF4-FFF2-40B4-BE49-F238E27FC236}">
                <a16:creationId xmlns:a16="http://schemas.microsoft.com/office/drawing/2014/main" id="{30151190-D54E-2B7D-0842-9B85C2107B37}"/>
              </a:ext>
            </a:extLst>
          </p:cNvPr>
          <p:cNvSpPr/>
          <p:nvPr/>
        </p:nvSpPr>
        <p:spPr>
          <a:xfrm>
            <a:off x="6802016" y="1410769"/>
            <a:ext cx="3948404" cy="6406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Nehézségek</a:t>
            </a:r>
          </a:p>
        </p:txBody>
      </p:sp>
      <p:sp>
        <p:nvSpPr>
          <p:cNvPr id="6" name="Téglalap 7">
            <a:extLst>
              <a:ext uri="{FF2B5EF4-FFF2-40B4-BE49-F238E27FC236}">
                <a16:creationId xmlns:a16="http://schemas.microsoft.com/office/drawing/2014/main" id="{03338D80-412A-639E-5677-AB2A2C2E469C}"/>
              </a:ext>
            </a:extLst>
          </p:cNvPr>
          <p:cNvSpPr/>
          <p:nvPr/>
        </p:nvSpPr>
        <p:spPr>
          <a:xfrm>
            <a:off x="772886" y="1410769"/>
            <a:ext cx="3948404" cy="640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Előnyök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48E55A-D5C5-CC98-E658-4EEEEB5321ED}"/>
              </a:ext>
            </a:extLst>
          </p:cNvPr>
          <p:cNvSpPr txBox="1">
            <a:spLocks/>
          </p:cNvSpPr>
          <p:nvPr/>
        </p:nvSpPr>
        <p:spPr bwMode="auto">
          <a:xfrm>
            <a:off x="609441" y="2636911"/>
            <a:ext cx="5314328" cy="34590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80" indent="-182880" algn="l" defTabSz="914400">
              <a:lnSpc>
                <a:spcPct val="90000"/>
              </a:lnSpc>
              <a:spcBef>
                <a:spcPts val="1200"/>
              </a:spcBef>
              <a:buFont typeface="HP Simplified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>
              <a:lnSpc>
                <a:spcPct val="90000"/>
              </a:lnSpc>
              <a:spcBef>
                <a:spcPts val="800"/>
              </a:spcBef>
              <a:buSzPct val="80000"/>
              <a:buFont typeface="HP Simplified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Széles</a:t>
            </a:r>
            <a:r>
              <a:rPr lang="en-US" dirty="0"/>
              <a:t> </a:t>
            </a:r>
            <a:r>
              <a:rPr lang="en-US" dirty="0" err="1"/>
              <a:t>körben</a:t>
            </a:r>
            <a:r>
              <a:rPr lang="en-US" dirty="0"/>
              <a:t> </a:t>
            </a:r>
            <a:r>
              <a:rPr lang="en-US" dirty="0" err="1"/>
              <a:t>alkalmazható</a:t>
            </a:r>
            <a:endParaRPr lang="en-US" dirty="0"/>
          </a:p>
          <a:p>
            <a:pPr marL="0" indent="0">
              <a:buFont typeface="HP Simplified"/>
              <a:buNone/>
            </a:pP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A970990-1D9D-2AD4-D145-6CD5B56DE1A2}"/>
              </a:ext>
            </a:extLst>
          </p:cNvPr>
          <p:cNvSpPr txBox="1">
            <a:spLocks/>
          </p:cNvSpPr>
          <p:nvPr/>
        </p:nvSpPr>
        <p:spPr bwMode="auto">
          <a:xfrm>
            <a:off x="6265056" y="2564903"/>
            <a:ext cx="5314328" cy="35310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80" indent="-182880" algn="l" defTabSz="914400">
              <a:lnSpc>
                <a:spcPct val="90000"/>
              </a:lnSpc>
              <a:spcBef>
                <a:spcPts val="1200"/>
              </a:spcBef>
              <a:buFont typeface="HP Simplified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>
              <a:lnSpc>
                <a:spcPct val="90000"/>
              </a:lnSpc>
              <a:spcBef>
                <a:spcPts val="800"/>
              </a:spcBef>
              <a:buSzPct val="80000"/>
              <a:buFont typeface="HP Simplified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Legyengíti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immunrendszert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Hosszú </a:t>
            </a:r>
            <a:r>
              <a:rPr lang="en-US" dirty="0" err="1"/>
              <a:t>kezelési</a:t>
            </a:r>
            <a:r>
              <a:rPr lang="en-US" dirty="0"/>
              <a:t> </a:t>
            </a:r>
            <a:r>
              <a:rPr lang="en-US" dirty="0" err="1"/>
              <a:t>idő</a:t>
            </a:r>
            <a:endParaRPr lang="en-US" dirty="0"/>
          </a:p>
          <a:p>
            <a:pPr marL="0" indent="0">
              <a:buFont typeface="HP Simplified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7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5997-C5D4-4F6B-0CAD-F8BC2426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Sugár</a:t>
            </a:r>
            <a:r>
              <a:rPr lang="hu-HU" dirty="0"/>
              <a:t>terápia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04743-9ADA-48DA-B424-2DB2161342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FE3A0-611E-A9A5-AD81-3D285C8A66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églalap 6">
            <a:extLst>
              <a:ext uri="{FF2B5EF4-FFF2-40B4-BE49-F238E27FC236}">
                <a16:creationId xmlns:a16="http://schemas.microsoft.com/office/drawing/2014/main" id="{6BDBF714-CDF1-7C40-CE9B-C512CB0BB34D}"/>
              </a:ext>
            </a:extLst>
          </p:cNvPr>
          <p:cNvSpPr/>
          <p:nvPr/>
        </p:nvSpPr>
        <p:spPr>
          <a:xfrm>
            <a:off x="6802016" y="1410769"/>
            <a:ext cx="3948404" cy="6406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Nehézségek</a:t>
            </a:r>
          </a:p>
        </p:txBody>
      </p:sp>
      <p:sp>
        <p:nvSpPr>
          <p:cNvPr id="6" name="Téglalap 7">
            <a:extLst>
              <a:ext uri="{FF2B5EF4-FFF2-40B4-BE49-F238E27FC236}">
                <a16:creationId xmlns:a16="http://schemas.microsoft.com/office/drawing/2014/main" id="{33E32BE8-F4B9-11D4-AE8F-0E0333353537}"/>
              </a:ext>
            </a:extLst>
          </p:cNvPr>
          <p:cNvSpPr/>
          <p:nvPr/>
        </p:nvSpPr>
        <p:spPr>
          <a:xfrm>
            <a:off x="772886" y="1410769"/>
            <a:ext cx="3948404" cy="640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Előnyök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5CDC3A-4B27-88F0-0313-CAC1031E2F93}"/>
              </a:ext>
            </a:extLst>
          </p:cNvPr>
          <p:cNvSpPr txBox="1">
            <a:spLocks/>
          </p:cNvSpPr>
          <p:nvPr/>
        </p:nvSpPr>
        <p:spPr bwMode="auto">
          <a:xfrm>
            <a:off x="609441" y="2636911"/>
            <a:ext cx="5314328" cy="34590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80" indent="-182880" algn="l" defTabSz="914400">
              <a:lnSpc>
                <a:spcPct val="90000"/>
              </a:lnSpc>
              <a:spcBef>
                <a:spcPts val="1200"/>
              </a:spcBef>
              <a:buFont typeface="HP Simplified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>
              <a:lnSpc>
                <a:spcPct val="90000"/>
              </a:lnSpc>
              <a:spcBef>
                <a:spcPts val="800"/>
              </a:spcBef>
              <a:buSzPct val="80000"/>
              <a:buFont typeface="HP Simplified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Széles körben alkalmazható</a:t>
            </a:r>
          </a:p>
          <a:p>
            <a:pPr marL="0" indent="0">
              <a:buFont typeface="HP Simplified"/>
              <a:buNone/>
            </a:pP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E754568-E50B-D904-A311-CB672634423A}"/>
              </a:ext>
            </a:extLst>
          </p:cNvPr>
          <p:cNvSpPr txBox="1">
            <a:spLocks/>
          </p:cNvSpPr>
          <p:nvPr/>
        </p:nvSpPr>
        <p:spPr bwMode="auto">
          <a:xfrm>
            <a:off x="6265056" y="2564903"/>
            <a:ext cx="5314328" cy="35310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80" indent="-182880" algn="l" defTabSz="914400">
              <a:lnSpc>
                <a:spcPct val="90000"/>
              </a:lnSpc>
              <a:spcBef>
                <a:spcPts val="1200"/>
              </a:spcBef>
              <a:buFont typeface="HP Simplified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>
              <a:lnSpc>
                <a:spcPct val="90000"/>
              </a:lnSpc>
              <a:spcBef>
                <a:spcPts val="800"/>
              </a:spcBef>
              <a:buSzPct val="80000"/>
              <a:buFont typeface="HP Simplified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>
              <a:lnSpc>
                <a:spcPct val="90000"/>
              </a:lnSpc>
              <a:spcBef>
                <a:spcPts val="600"/>
              </a:spcBef>
              <a:buSzPct val="80000"/>
              <a:buFont typeface="HP Simplified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>
              <a:lnSpc>
                <a:spcPct val="90000"/>
              </a:lnSpc>
              <a:spcBef>
                <a:spcPts val="600"/>
              </a:spcBef>
              <a:buFont typeface="HP Simplified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Roncsolja az egészséges sejteket</a:t>
            </a:r>
          </a:p>
          <a:p>
            <a:r>
              <a:rPr lang="hu-HU" sz="1800" dirty="0"/>
              <a:t>Hosszú kezelési idő</a:t>
            </a:r>
          </a:p>
          <a:p>
            <a:pPr marL="0" indent="0">
              <a:buFont typeface="HP Simplified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7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424A4FD1-F2A6-9E2C-585E-8957992D49D6}"/>
              </a:ext>
            </a:extLst>
          </p:cNvPr>
          <p:cNvSpPr txBox="1">
            <a:spLocks/>
          </p:cNvSpPr>
          <p:nvPr/>
        </p:nvSpPr>
        <p:spPr bwMode="auto">
          <a:xfrm>
            <a:off x="3358108" y="1196752"/>
            <a:ext cx="7107060" cy="401557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598" dirty="0" err="1"/>
              <a:t>Hadron</a:t>
            </a:r>
            <a:r>
              <a:rPr lang="hu-HU" sz="6598" dirty="0"/>
              <a:t> terápia</a:t>
            </a:r>
          </a:p>
        </p:txBody>
      </p:sp>
    </p:spTree>
    <p:extLst>
      <p:ext uri="{BB962C8B-B14F-4D97-AF65-F5344CB8AC3E}">
        <p14:creationId xmlns:p14="http://schemas.microsoft.com/office/powerpoint/2010/main" val="28756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EFDC-61D6-6E59-24B9-0EC69E64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</a:t>
            </a:r>
            <a:r>
              <a:rPr lang="en-US" dirty="0" err="1"/>
              <a:t>terápia</a:t>
            </a:r>
            <a:endParaRPr lang="en-US" dirty="0"/>
          </a:p>
        </p:txBody>
      </p:sp>
      <p:pic>
        <p:nvPicPr>
          <p:cNvPr id="5" name="Kép 16" descr="A képen motorkerékpár, kültéri, fegyver, fekete látható&#10;&#10;Automatikusan generált leírás">
            <a:extLst>
              <a:ext uri="{FF2B5EF4-FFF2-40B4-BE49-F238E27FC236}">
                <a16:creationId xmlns:a16="http://schemas.microsoft.com/office/drawing/2014/main" id="{6318D86D-F9F6-3190-5BF1-D939403A0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2022475"/>
            <a:ext cx="6269038" cy="4154488"/>
          </a:xfrm>
          <a:prstGeom prst="rect">
            <a:avLst/>
          </a:prstGeom>
        </p:spPr>
      </p:pic>
      <p:pic>
        <p:nvPicPr>
          <p:cNvPr id="6" name="Kép 17">
            <a:extLst>
              <a:ext uri="{FF2B5EF4-FFF2-40B4-BE49-F238E27FC236}">
                <a16:creationId xmlns:a16="http://schemas.microsoft.com/office/drawing/2014/main" id="{11005654-97A2-F4A7-0A5C-252C094F7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16" y="2447304"/>
            <a:ext cx="4409661" cy="248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05428"/>
      </p:ext>
    </p:extLst>
  </p:cSld>
  <p:clrMapOvr>
    <a:masterClrMapping/>
  </p:clrMapOvr>
</p:sld>
</file>

<file path=ppt/theme/theme1.xml><?xml version="1.0" encoding="utf-8"?>
<a:theme xmlns:a="http://schemas.openxmlformats.org/drawingml/2006/main" name="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Arial"/>
        <a:cs typeface="Arial"/>
      </a:majorFont>
      <a:minorFont>
        <a:latin typeface="Open San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ln w="19050">
          <a:solidFill>
            <a:schemeClr val="accent1"/>
          </a:solidFill>
          <a:miter lim="800000"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</TotalTime>
  <Words>1017</Words>
  <Application>Microsoft Office PowerPoint</Application>
  <DocSecurity>0</DocSecurity>
  <PresentationFormat>Egyéni</PresentationFormat>
  <Paragraphs>304</Paragraphs>
  <Slides>40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Google Sans</vt:lpstr>
      <vt:lpstr>HP Simplified</vt:lpstr>
      <vt:lpstr>Open Sans</vt:lpstr>
      <vt:lpstr>Open Sans Semibold</vt:lpstr>
      <vt:lpstr>Segoe UI Historic</vt:lpstr>
      <vt:lpstr>SZTAKI_PPT</vt:lpstr>
      <vt:lpstr>Office-téma</vt:lpstr>
      <vt:lpstr>Egy részecske élete a mesterséges intelligenciától a rákkezelésig  </vt:lpstr>
      <vt:lpstr>Mit csinál egy fizikus?</vt:lpstr>
      <vt:lpstr>Előadás menete</vt:lpstr>
      <vt:lpstr>Rákkezelések</vt:lpstr>
      <vt:lpstr>Műtéti</vt:lpstr>
      <vt:lpstr>Kemoterápia</vt:lpstr>
      <vt:lpstr>Sugárterápia</vt:lpstr>
      <vt:lpstr>PowerPoint-bemutató</vt:lpstr>
      <vt:lpstr>Hadron terápia</vt:lpstr>
      <vt:lpstr>Hadron terápia</vt:lpstr>
      <vt:lpstr>Hadron terápia</vt:lpstr>
      <vt:lpstr>Hadron terápia</vt:lpstr>
      <vt:lpstr>Hadron terápia</vt:lpstr>
      <vt:lpstr>PowerPoint-bemutató</vt:lpstr>
      <vt:lpstr>Proton CT</vt:lpstr>
      <vt:lpstr>Proton CT</vt:lpstr>
      <vt:lpstr>Proton CT</vt:lpstr>
      <vt:lpstr>Proton CT</vt:lpstr>
      <vt:lpstr>PowerPoint-bemutató</vt:lpstr>
      <vt:lpstr>PowerPoint-bemutató</vt:lpstr>
      <vt:lpstr>Mesterséges intelligencia</vt:lpstr>
      <vt:lpstr>Mesterséges intelligencia</vt:lpstr>
      <vt:lpstr>Mesterséges intelligencia</vt:lpstr>
      <vt:lpstr>Mesterséges intelligencia </vt:lpstr>
      <vt:lpstr>Mesterséges intelligencia</vt:lpstr>
      <vt:lpstr>Mesterséges intelligencia</vt:lpstr>
      <vt:lpstr>Mesterséges intelligencia</vt:lpstr>
      <vt:lpstr>Mesterséges intelligencia</vt:lpstr>
      <vt:lpstr>Mesterséges intelligencia</vt:lpstr>
      <vt:lpstr>Mesterséges intelligencia</vt:lpstr>
      <vt:lpstr>Mesterséges intelligencia</vt:lpstr>
      <vt:lpstr>Mesterséges intelligencia</vt:lpstr>
      <vt:lpstr>Mesterséges intelligencia</vt:lpstr>
      <vt:lpstr>Mesterséges intelligencia </vt:lpstr>
      <vt:lpstr>Mesterséges intelligencia </vt:lpstr>
      <vt:lpstr>Mesterséges intelligencia </vt:lpstr>
      <vt:lpstr>Proton CT</vt:lpstr>
      <vt:lpstr>Köszönöm a figyelmet!</vt:lpstr>
      <vt:lpstr>Támógatók</vt:lpstr>
      <vt:lpstr>Források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Címdia</dc:title>
  <dc:subject/>
  <dc:creator>Tamas</dc:creator>
  <cp:keywords/>
  <dc:description/>
  <cp:lastModifiedBy>Dudás Bence</cp:lastModifiedBy>
  <cp:revision>415</cp:revision>
  <dcterms:created xsi:type="dcterms:W3CDTF">2015-09-04T11:00:51Z</dcterms:created>
  <dcterms:modified xsi:type="dcterms:W3CDTF">2023-09-29T09:12:49Z</dcterms:modified>
  <cp:category/>
  <dc:identifier/>
  <cp:contentStatus/>
  <dc:language/>
  <cp:version/>
</cp:coreProperties>
</file>